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9060F-1ABD-4C5C-867F-FD60ED3E1C41}" type="datetimeFigureOut">
              <a:rPr lang="es-ES" smtClean="0"/>
              <a:pPr/>
              <a:t>23/12/2010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59F3A-701D-4F9A-B00F-DEB49BA0A1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971600" y="1628800"/>
            <a:ext cx="6984776" cy="2304256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Evaluación de 1° bloque de controles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 w="381000" cap="rnd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05064"/>
            <a:ext cx="2646915" cy="2449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Documents and Settings\Luis Talamantes\Mis documentos\Mis imágenes\contrac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307" y="4383299"/>
            <a:ext cx="3955157" cy="20700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374799"/>
            <a:ext cx="7772400" cy="1470025"/>
          </a:xfrm>
        </p:spPr>
        <p:txBody>
          <a:bodyPr/>
          <a:lstStyle/>
          <a:p>
            <a:r>
              <a:rPr lang="es-MX" dirty="0" smtClean="0"/>
              <a:t>1) Formato de limpieza.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 w="381000" cap="rnd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755576" y="2636912"/>
            <a:ext cx="75806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En la siguiente grafica se tomaron en cuenta los 31 días del mes de Noviembre,</a:t>
            </a:r>
          </a:p>
          <a:p>
            <a:r>
              <a:rPr lang="es-MX" dirty="0" smtClean="0"/>
              <a:t>  y se toma el día completo como 1 compuesto de los dos turnos .5 cada uno, </a:t>
            </a:r>
          </a:p>
          <a:p>
            <a:r>
              <a:rPr lang="es-MX" dirty="0" smtClean="0"/>
              <a:t>l</a:t>
            </a:r>
            <a:r>
              <a:rPr lang="es-MX" dirty="0" smtClean="0"/>
              <a:t>a meta es que todas las sucursales tuvieran los 31 días cubiertos.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 w="381000" cap="rnd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1483" y="1012387"/>
            <a:ext cx="7392925" cy="486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374799"/>
            <a:ext cx="7772400" cy="1470025"/>
          </a:xfrm>
        </p:spPr>
        <p:txBody>
          <a:bodyPr/>
          <a:lstStyle/>
          <a:p>
            <a:r>
              <a:rPr lang="es-MX" dirty="0" smtClean="0"/>
              <a:t>1) Formato de limpieza.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 w="381000" cap="rnd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755576" y="2636912"/>
            <a:ext cx="73448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En la siguiente grafica se muestra la información separando los turnos en donde Total FM es el total de días del turno matutino que no complementaron el formato y Total FV es el total de días del turno vespertino que no complementaron el formato.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La finalidad de esta grafica es mostrar que la mayoría de las sucursales están con tendencia a la antimeta, contrario a lograr una meta.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 w="381000" cap="rnd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978" y="891165"/>
            <a:ext cx="7606446" cy="5058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4016" y="590823"/>
            <a:ext cx="7772400" cy="1470025"/>
          </a:xfrm>
        </p:spPr>
        <p:txBody>
          <a:bodyPr>
            <a:normAutofit/>
          </a:bodyPr>
          <a:lstStyle/>
          <a:p>
            <a:r>
              <a:rPr lang="es-MX" dirty="0" smtClean="0"/>
              <a:t>2</a:t>
            </a:r>
            <a:r>
              <a:rPr lang="es-MX" dirty="0" smtClean="0"/>
              <a:t>) Control de mantenimiento y funcionamiento de equipos.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 w="381000" cap="rnd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755576" y="2636912"/>
            <a:ext cx="76157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En la siguiente grafica se tomaron en cuenta los 31 días del mes de Noviembre,</a:t>
            </a:r>
          </a:p>
          <a:p>
            <a:r>
              <a:rPr lang="es-MX" dirty="0" smtClean="0"/>
              <a:t>  y se evalúa que se llene la bitácora para descartar fallas del factor humano, se </a:t>
            </a:r>
          </a:p>
          <a:p>
            <a:r>
              <a:rPr lang="es-MX" dirty="0" smtClean="0"/>
              <a:t>revisa el registro de limpieza completando un 50% y el otro esta dado por las </a:t>
            </a:r>
          </a:p>
          <a:p>
            <a:r>
              <a:rPr lang="es-MX" dirty="0" smtClean="0"/>
              <a:t>Verificaciones de las calibraciones del equipo.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noFill/>
          <a:ln w="381000" cap="rnd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788141"/>
            <a:ext cx="7272808" cy="5332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204</Words>
  <Application>Microsoft Office PowerPoint</Application>
  <PresentationFormat>Presentación en pantalla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Evaluación de 1° bloque de controles</vt:lpstr>
      <vt:lpstr>1) Formato de limpieza.</vt:lpstr>
      <vt:lpstr>Diapositiva 3</vt:lpstr>
      <vt:lpstr>1) Formato de limpieza.</vt:lpstr>
      <vt:lpstr>Diapositiva 5</vt:lpstr>
      <vt:lpstr>2) Control de mantenimiento y funcionamiento de equipos.</vt:lpstr>
      <vt:lpstr>Diapositiva 7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de 1° bloque de controles</dc:title>
  <dc:creator>Your User Name</dc:creator>
  <cp:lastModifiedBy>Your User Name</cp:lastModifiedBy>
  <cp:revision>2</cp:revision>
  <dcterms:created xsi:type="dcterms:W3CDTF">2010-12-22T19:30:09Z</dcterms:created>
  <dcterms:modified xsi:type="dcterms:W3CDTF">2010-12-23T17:06:30Z</dcterms:modified>
</cp:coreProperties>
</file>