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68" r:id="rId3"/>
    <p:sldId id="269" r:id="rId4"/>
    <p:sldId id="270" r:id="rId5"/>
    <p:sldId id="271" r:id="rId6"/>
    <p:sldId id="272" r:id="rId7"/>
    <p:sldId id="275" r:id="rId8"/>
    <p:sldId id="264" r:id="rId9"/>
    <p:sldId id="265" r:id="rId10"/>
    <p:sldId id="276" r:id="rId11"/>
    <p:sldId id="278" r:id="rId12"/>
    <p:sldId id="277" r:id="rId13"/>
    <p:sldId id="281" r:id="rId14"/>
    <p:sldId id="279" r:id="rId15"/>
    <p:sldId id="280" r:id="rId1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xmlns:mc="http://schemas.openxmlformats.org/markup-compatibility/2006" xmlns:a14="http://schemas.microsoft.com/office/drawing/2010/main" val="FF0000" mc:Ignorable=""/>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70" d="100"/>
          <a:sy n="70" d="100"/>
        </p:scale>
        <p:origin x="-516" y="-18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5F9B6C1B-66EF-4E31-AB21-761791284ACD}" type="datetimeFigureOut">
              <a:rPr lang="es-ES" smtClean="0"/>
              <a:pPr/>
              <a:t>15/03/2011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DBB4F5B-A850-4F4F-BBE9-52D9E5CE54A8}"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F9B6C1B-66EF-4E31-AB21-761791284ACD}" type="datetimeFigureOut">
              <a:rPr lang="es-ES" smtClean="0"/>
              <a:pPr/>
              <a:t>15/03/2011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DBB4F5B-A850-4F4F-BBE9-52D9E5CE54A8}"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F9B6C1B-66EF-4E31-AB21-761791284ACD}" type="datetimeFigureOut">
              <a:rPr lang="es-ES" smtClean="0"/>
              <a:pPr/>
              <a:t>15/03/2011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DBB4F5B-A850-4F4F-BBE9-52D9E5CE54A8}"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F9B6C1B-66EF-4E31-AB21-761791284ACD}" type="datetimeFigureOut">
              <a:rPr lang="es-ES" smtClean="0"/>
              <a:pPr/>
              <a:t>15/03/2011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DBB4F5B-A850-4F4F-BBE9-52D9E5CE54A8}"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F9B6C1B-66EF-4E31-AB21-761791284ACD}" type="datetimeFigureOut">
              <a:rPr lang="es-ES" smtClean="0"/>
              <a:pPr/>
              <a:t>15/03/2011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DBB4F5B-A850-4F4F-BBE9-52D9E5CE54A8}"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5F9B6C1B-66EF-4E31-AB21-761791284ACD}" type="datetimeFigureOut">
              <a:rPr lang="es-ES" smtClean="0"/>
              <a:pPr/>
              <a:t>15/03/2011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DBB4F5B-A850-4F4F-BBE9-52D9E5CE54A8}"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5F9B6C1B-66EF-4E31-AB21-761791284ACD}" type="datetimeFigureOut">
              <a:rPr lang="es-ES" smtClean="0"/>
              <a:pPr/>
              <a:t>15/03/2011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6DBB4F5B-A850-4F4F-BBE9-52D9E5CE54A8}"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5F9B6C1B-66EF-4E31-AB21-761791284ACD}" type="datetimeFigureOut">
              <a:rPr lang="es-ES" smtClean="0"/>
              <a:pPr/>
              <a:t>15/03/2011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6DBB4F5B-A850-4F4F-BBE9-52D9E5CE54A8}"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F9B6C1B-66EF-4E31-AB21-761791284ACD}" type="datetimeFigureOut">
              <a:rPr lang="es-ES" smtClean="0"/>
              <a:pPr/>
              <a:t>15/03/2011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6DBB4F5B-A850-4F4F-BBE9-52D9E5CE54A8}"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F9B6C1B-66EF-4E31-AB21-761791284ACD}" type="datetimeFigureOut">
              <a:rPr lang="es-ES" smtClean="0"/>
              <a:pPr/>
              <a:t>15/03/2011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DBB4F5B-A850-4F4F-BBE9-52D9E5CE54A8}"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F9B6C1B-66EF-4E31-AB21-761791284ACD}" type="datetimeFigureOut">
              <a:rPr lang="es-ES" smtClean="0"/>
              <a:pPr/>
              <a:t>15/03/2011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DBB4F5B-A850-4F4F-BBE9-52D9E5CE54A8}"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9B6C1B-66EF-4E31-AB21-761791284ACD}" type="datetimeFigureOut">
              <a:rPr lang="es-ES" smtClean="0"/>
              <a:pPr/>
              <a:t>15/03/2011</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BB4F5B-A850-4F4F-BBE9-52D9E5CE54A8}"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371600" y="2204864"/>
            <a:ext cx="6400800" cy="1198984"/>
          </a:xfrm>
        </p:spPr>
        <p:txBody>
          <a:bodyPr>
            <a:noAutofit/>
          </a:bodyPr>
          <a:lstStyle/>
          <a:p>
            <a:r>
              <a:rPr lang="es-MX"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Auditoria del sistema de control gerencial</a:t>
            </a:r>
          </a:p>
          <a:p>
            <a:r>
              <a:rPr lang="es-MX"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Febrero 2011</a:t>
            </a:r>
            <a:endParaRPr lang="es-E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5" name="4 Rectángulo"/>
          <p:cNvSpPr/>
          <p:nvPr/>
        </p:nvSpPr>
        <p:spPr>
          <a:xfrm>
            <a:off x="1873825" y="1052736"/>
            <a:ext cx="5396349" cy="923330"/>
          </a:xfrm>
          <a:prstGeom prst="rect">
            <a:avLst/>
          </a:prstGeom>
          <a:noFill/>
        </p:spPr>
        <p:txBody>
          <a:bodyPr wrap="none" lIns="91440" tIns="45720" rIns="91440" bIns="45720">
            <a:spAutoFit/>
          </a:bodyPr>
          <a:lstStyle/>
          <a:p>
            <a:pPr algn="ctr"/>
            <a:r>
              <a:rPr lang="es-MX"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Control de calidad</a:t>
            </a:r>
            <a:endParaRPr lang="es-E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grpSp>
        <p:nvGrpSpPr>
          <p:cNvPr id="2" name="12 Grupo"/>
          <p:cNvGrpSpPr/>
          <p:nvPr/>
        </p:nvGrpSpPr>
        <p:grpSpPr>
          <a:xfrm>
            <a:off x="179512" y="188640"/>
            <a:ext cx="8784976" cy="6480720"/>
            <a:chOff x="179512" y="188640"/>
            <a:chExt cx="8784976" cy="6480720"/>
          </a:xfrm>
        </p:grpSpPr>
        <p:sp>
          <p:nvSpPr>
            <p:cNvPr id="4" name="3 Rectángulo"/>
            <p:cNvSpPr/>
            <p:nvPr/>
          </p:nvSpPr>
          <p:spPr>
            <a:xfrm>
              <a:off x="179512" y="188640"/>
              <a:ext cx="8784976" cy="6480720"/>
            </a:xfrm>
            <a:prstGeom prst="rect">
              <a:avLst/>
            </a:prstGeom>
            <a:noFill/>
            <a:ln w="444500">
              <a:solidFill>
                <a:schemeClr val="bg2">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2289" name="Picture 1"/>
            <p:cNvPicPr>
              <a:picLocks noChangeAspect="1" noChangeArrowheads="1"/>
            </p:cNvPicPr>
            <p:nvPr/>
          </p:nvPicPr>
          <p:blipFill>
            <a:blip r:embed="rId2" cstate="print"/>
            <a:srcRect/>
            <a:stretch>
              <a:fillRect/>
            </a:stretch>
          </p:blipFill>
          <p:spPr bwMode="auto">
            <a:xfrm>
              <a:off x="6660232" y="476672"/>
              <a:ext cx="1982937" cy="624797"/>
            </a:xfrm>
            <a:prstGeom prst="rect">
              <a:avLst/>
            </a:prstGeom>
            <a:noFill/>
            <a:ln w="9525">
              <a:noFill/>
              <a:miter lim="800000"/>
              <a:headEnd/>
              <a:tailEnd/>
            </a:ln>
          </p:spPr>
        </p:pic>
      </p:grpSp>
      <p:pic>
        <p:nvPicPr>
          <p:cNvPr id="9" name="Picture 1"/>
          <p:cNvPicPr>
            <a:picLocks noChangeAspect="1" noChangeArrowheads="1"/>
          </p:cNvPicPr>
          <p:nvPr/>
        </p:nvPicPr>
        <p:blipFill>
          <a:blip r:embed="rId2" cstate="print"/>
          <a:srcRect/>
          <a:stretch>
            <a:fillRect/>
          </a:stretch>
        </p:blipFill>
        <p:spPr bwMode="auto">
          <a:xfrm>
            <a:off x="6660232" y="5828539"/>
            <a:ext cx="1982937" cy="624797"/>
          </a:xfrm>
          <a:prstGeom prst="rect">
            <a:avLst/>
          </a:prstGeom>
          <a:noFill/>
          <a:ln w="9525">
            <a:noFill/>
            <a:miter lim="800000"/>
            <a:headEnd/>
            <a:tailEnd/>
          </a:ln>
        </p:spPr>
      </p:pic>
      <p:pic>
        <p:nvPicPr>
          <p:cNvPr id="10" name="Picture 1"/>
          <p:cNvPicPr>
            <a:picLocks noChangeAspect="1" noChangeArrowheads="1"/>
          </p:cNvPicPr>
          <p:nvPr/>
        </p:nvPicPr>
        <p:blipFill>
          <a:blip r:embed="rId2" cstate="print"/>
          <a:srcRect/>
          <a:stretch>
            <a:fillRect/>
          </a:stretch>
        </p:blipFill>
        <p:spPr bwMode="auto">
          <a:xfrm>
            <a:off x="500831" y="5828539"/>
            <a:ext cx="1982937" cy="624797"/>
          </a:xfrm>
          <a:prstGeom prst="rect">
            <a:avLst/>
          </a:prstGeom>
          <a:noFill/>
          <a:ln w="9525">
            <a:noFill/>
            <a:miter lim="800000"/>
            <a:headEnd/>
            <a:tailEnd/>
          </a:ln>
        </p:spPr>
      </p:pic>
      <p:pic>
        <p:nvPicPr>
          <p:cNvPr id="11" name="Picture 1"/>
          <p:cNvPicPr>
            <a:picLocks noChangeAspect="1" noChangeArrowheads="1"/>
          </p:cNvPicPr>
          <p:nvPr/>
        </p:nvPicPr>
        <p:blipFill>
          <a:blip r:embed="rId2" cstate="print"/>
          <a:srcRect/>
          <a:stretch>
            <a:fillRect/>
          </a:stretch>
        </p:blipFill>
        <p:spPr bwMode="auto">
          <a:xfrm>
            <a:off x="500831" y="404664"/>
            <a:ext cx="1982937" cy="624797"/>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2147027" y="3861048"/>
            <a:ext cx="4709176" cy="20882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115616" y="649772"/>
            <a:ext cx="6984776" cy="5749270"/>
          </a:xfrm>
          <a:prstGeom prst="rect">
            <a:avLst/>
          </a:prstGeom>
          <a:noFill/>
          <a:ln w="9525">
            <a:noFill/>
            <a:miter lim="800000"/>
            <a:headEnd/>
            <a:tailEnd/>
          </a:ln>
          <a:effectLst/>
        </p:spPr>
      </p:pic>
      <p:grpSp>
        <p:nvGrpSpPr>
          <p:cNvPr id="2" name="12 Grupo"/>
          <p:cNvGrpSpPr/>
          <p:nvPr/>
        </p:nvGrpSpPr>
        <p:grpSpPr>
          <a:xfrm>
            <a:off x="179512" y="188640"/>
            <a:ext cx="8784976" cy="6480720"/>
            <a:chOff x="179512" y="188640"/>
            <a:chExt cx="8784976" cy="6480720"/>
          </a:xfrm>
        </p:grpSpPr>
        <p:sp>
          <p:nvSpPr>
            <p:cNvPr id="4" name="3 Rectángulo"/>
            <p:cNvSpPr/>
            <p:nvPr/>
          </p:nvSpPr>
          <p:spPr>
            <a:xfrm>
              <a:off x="179512" y="188640"/>
              <a:ext cx="8784976" cy="6480720"/>
            </a:xfrm>
            <a:prstGeom prst="rect">
              <a:avLst/>
            </a:prstGeom>
            <a:noFill/>
            <a:ln w="444500">
              <a:solidFill>
                <a:schemeClr val="bg2">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2289" name="Picture 1"/>
            <p:cNvPicPr>
              <a:picLocks noChangeAspect="1" noChangeArrowheads="1"/>
            </p:cNvPicPr>
            <p:nvPr/>
          </p:nvPicPr>
          <p:blipFill>
            <a:blip r:embed="rId3" cstate="print"/>
            <a:srcRect/>
            <a:stretch>
              <a:fillRect/>
            </a:stretch>
          </p:blipFill>
          <p:spPr bwMode="auto">
            <a:xfrm>
              <a:off x="6660232" y="476672"/>
              <a:ext cx="1982937" cy="624797"/>
            </a:xfrm>
            <a:prstGeom prst="rect">
              <a:avLst/>
            </a:prstGeom>
            <a:noFill/>
            <a:ln w="9525">
              <a:noFill/>
              <a:miter lim="800000"/>
              <a:headEnd/>
              <a:tailEnd/>
            </a:ln>
          </p:spPr>
        </p:pic>
      </p:grpSp>
      <p:pic>
        <p:nvPicPr>
          <p:cNvPr id="9" name="Picture 1"/>
          <p:cNvPicPr>
            <a:picLocks noChangeAspect="1" noChangeArrowheads="1"/>
          </p:cNvPicPr>
          <p:nvPr/>
        </p:nvPicPr>
        <p:blipFill>
          <a:blip r:embed="rId3" cstate="print"/>
          <a:srcRect/>
          <a:stretch>
            <a:fillRect/>
          </a:stretch>
        </p:blipFill>
        <p:spPr bwMode="auto">
          <a:xfrm>
            <a:off x="6660232" y="5828539"/>
            <a:ext cx="1982937" cy="624797"/>
          </a:xfrm>
          <a:prstGeom prst="rect">
            <a:avLst/>
          </a:prstGeom>
          <a:noFill/>
          <a:ln w="9525">
            <a:noFill/>
            <a:miter lim="800000"/>
            <a:headEnd/>
            <a:tailEnd/>
          </a:ln>
        </p:spPr>
      </p:pic>
      <p:pic>
        <p:nvPicPr>
          <p:cNvPr id="11" name="Picture 1"/>
          <p:cNvPicPr>
            <a:picLocks noChangeAspect="1" noChangeArrowheads="1"/>
          </p:cNvPicPr>
          <p:nvPr/>
        </p:nvPicPr>
        <p:blipFill>
          <a:blip r:embed="rId3" cstate="print"/>
          <a:srcRect/>
          <a:stretch>
            <a:fillRect/>
          </a:stretch>
        </p:blipFill>
        <p:spPr bwMode="auto">
          <a:xfrm>
            <a:off x="500831" y="427939"/>
            <a:ext cx="1982937" cy="624797"/>
          </a:xfrm>
          <a:prstGeom prst="rect">
            <a:avLst/>
          </a:prstGeom>
          <a:noFill/>
          <a:ln w="9525">
            <a:noFill/>
            <a:miter lim="800000"/>
            <a:headEnd/>
            <a:tailEnd/>
          </a:ln>
        </p:spPr>
      </p:pic>
      <p:pic>
        <p:nvPicPr>
          <p:cNvPr id="10" name="Picture 1"/>
          <p:cNvPicPr>
            <a:picLocks noChangeAspect="1" noChangeArrowheads="1"/>
          </p:cNvPicPr>
          <p:nvPr/>
        </p:nvPicPr>
        <p:blipFill>
          <a:blip r:embed="rId3" cstate="print"/>
          <a:srcRect/>
          <a:stretch>
            <a:fillRect/>
          </a:stretch>
        </p:blipFill>
        <p:spPr bwMode="auto">
          <a:xfrm>
            <a:off x="467544" y="5828539"/>
            <a:ext cx="1982937" cy="624797"/>
          </a:xfrm>
          <a:prstGeom prst="rect">
            <a:avLst/>
          </a:prstGeom>
          <a:noFill/>
          <a:ln w="9525">
            <a:noFill/>
            <a:miter lim="800000"/>
            <a:headEnd/>
            <a:tailEnd/>
          </a:ln>
        </p:spPr>
      </p:pic>
      <p:sp>
        <p:nvSpPr>
          <p:cNvPr id="14" name="13 Rectángulo"/>
          <p:cNvSpPr/>
          <p:nvPr/>
        </p:nvSpPr>
        <p:spPr>
          <a:xfrm>
            <a:off x="1331640" y="4005064"/>
            <a:ext cx="6408712" cy="1569660"/>
          </a:xfrm>
          <a:prstGeom prst="rect">
            <a:avLst/>
          </a:prstGeom>
          <a:noFill/>
        </p:spPr>
        <p:txBody>
          <a:bodyPr wrap="square" lIns="91440" tIns="45720" rIns="91440" bIns="45720">
            <a:spAutoFit/>
          </a:bodyPr>
          <a:lstStyle/>
          <a:p>
            <a:pPr algn="ctr"/>
            <a:r>
              <a:rPr lang="en-US" sz="3200" b="1" dirty="0" smtClean="0">
                <a:ln w="10541" cmpd="sng">
                  <a:solidFill>
                    <a:schemeClr val="accent1">
                      <a:shade val="88000"/>
                      <a:satMod val="110000"/>
                    </a:schemeClr>
                  </a:solidFill>
                  <a:prstDash val="solid"/>
                </a:ln>
              </a:rPr>
              <a:t>CALIFICACION GENERAL </a:t>
            </a:r>
          </a:p>
          <a:p>
            <a:pPr algn="ctr"/>
            <a:r>
              <a:rPr lang="en-US" sz="3200" b="1" dirty="0" smtClean="0">
                <a:ln w="10541" cmpd="sng">
                  <a:solidFill>
                    <a:schemeClr val="accent1">
                      <a:shade val="88000"/>
                      <a:satMod val="110000"/>
                    </a:schemeClr>
                  </a:solidFill>
                  <a:prstDash val="solid"/>
                </a:ln>
              </a:rPr>
              <a:t>BLACK COFFEE GALLERY</a:t>
            </a:r>
          </a:p>
          <a:p>
            <a:pPr algn="ctr"/>
            <a:r>
              <a:rPr lang="en-US" sz="3200" b="1" cap="none" spc="0" dirty="0" err="1" smtClean="0">
                <a:ln w="10541" cmpd="sng">
                  <a:solidFill>
                    <a:schemeClr val="accent1">
                      <a:shade val="88000"/>
                      <a:satMod val="110000"/>
                    </a:schemeClr>
                  </a:solidFill>
                  <a:prstDash val="solid"/>
                </a:ln>
                <a:effectLst/>
              </a:rPr>
              <a:t>Febrero</a:t>
            </a:r>
            <a:r>
              <a:rPr lang="en-US" sz="3200" b="1" cap="none" spc="0" dirty="0" smtClean="0">
                <a:ln w="10541" cmpd="sng">
                  <a:solidFill>
                    <a:schemeClr val="accent1">
                      <a:shade val="88000"/>
                      <a:satMod val="110000"/>
                    </a:schemeClr>
                  </a:solidFill>
                  <a:prstDash val="solid"/>
                </a:ln>
                <a:effectLst/>
              </a:rPr>
              <a:t> del 2011</a:t>
            </a:r>
            <a:endParaRPr lang="es-ES" sz="3200" b="1" cap="none" spc="0" dirty="0">
              <a:ln w="10541" cmpd="sng">
                <a:solidFill>
                  <a:schemeClr val="accent1">
                    <a:shade val="88000"/>
                    <a:satMod val="110000"/>
                  </a:schemeClr>
                </a:solidFill>
                <a:prstDash val="solid"/>
              </a:ln>
              <a:effectLst/>
            </a:endParaRPr>
          </a:p>
        </p:txBody>
      </p:sp>
      <p:sp>
        <p:nvSpPr>
          <p:cNvPr id="13" name="12 CuadroTexto"/>
          <p:cNvSpPr txBox="1"/>
          <p:nvPr/>
        </p:nvSpPr>
        <p:spPr>
          <a:xfrm>
            <a:off x="6732240" y="4005064"/>
            <a:ext cx="1296144" cy="584775"/>
          </a:xfrm>
          <a:prstGeom prst="rect">
            <a:avLst/>
          </a:prstGeom>
          <a:noFill/>
        </p:spPr>
        <p:txBody>
          <a:bodyPr wrap="square" rtlCol="0">
            <a:spAutoFit/>
          </a:bodyPr>
          <a:lstStyle/>
          <a:p>
            <a:r>
              <a:rPr lang="es-MX" sz="3200" b="1" u="sng" dirty="0" smtClean="0"/>
              <a:t>49%</a:t>
            </a:r>
            <a:endParaRPr lang="es-ES" sz="3200" b="1" u="sng"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2 Grupo"/>
          <p:cNvGrpSpPr/>
          <p:nvPr/>
        </p:nvGrpSpPr>
        <p:grpSpPr>
          <a:xfrm>
            <a:off x="179512" y="188640"/>
            <a:ext cx="8784976" cy="6480720"/>
            <a:chOff x="179512" y="188640"/>
            <a:chExt cx="8784976" cy="6480720"/>
          </a:xfrm>
        </p:grpSpPr>
        <p:sp>
          <p:nvSpPr>
            <p:cNvPr id="4" name="3 Rectángulo"/>
            <p:cNvSpPr/>
            <p:nvPr/>
          </p:nvSpPr>
          <p:spPr>
            <a:xfrm>
              <a:off x="179512" y="188640"/>
              <a:ext cx="8784976" cy="6480720"/>
            </a:xfrm>
            <a:prstGeom prst="rect">
              <a:avLst/>
            </a:prstGeom>
            <a:noFill/>
            <a:ln w="444500">
              <a:solidFill>
                <a:schemeClr val="bg2">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2289" name="Picture 1"/>
            <p:cNvPicPr>
              <a:picLocks noChangeAspect="1" noChangeArrowheads="1"/>
            </p:cNvPicPr>
            <p:nvPr/>
          </p:nvPicPr>
          <p:blipFill>
            <a:blip r:embed="rId2" cstate="print"/>
            <a:srcRect/>
            <a:stretch>
              <a:fillRect/>
            </a:stretch>
          </p:blipFill>
          <p:spPr bwMode="auto">
            <a:xfrm>
              <a:off x="6660232" y="476672"/>
              <a:ext cx="1982937" cy="624797"/>
            </a:xfrm>
            <a:prstGeom prst="rect">
              <a:avLst/>
            </a:prstGeom>
            <a:noFill/>
            <a:ln w="9525">
              <a:noFill/>
              <a:miter lim="800000"/>
              <a:headEnd/>
              <a:tailEnd/>
            </a:ln>
          </p:spPr>
        </p:pic>
      </p:grpSp>
      <p:pic>
        <p:nvPicPr>
          <p:cNvPr id="9" name="Picture 1"/>
          <p:cNvPicPr>
            <a:picLocks noChangeAspect="1" noChangeArrowheads="1"/>
          </p:cNvPicPr>
          <p:nvPr/>
        </p:nvPicPr>
        <p:blipFill>
          <a:blip r:embed="rId2" cstate="print"/>
          <a:srcRect/>
          <a:stretch>
            <a:fillRect/>
          </a:stretch>
        </p:blipFill>
        <p:spPr bwMode="auto">
          <a:xfrm>
            <a:off x="6660232" y="5828539"/>
            <a:ext cx="1982937" cy="624797"/>
          </a:xfrm>
          <a:prstGeom prst="rect">
            <a:avLst/>
          </a:prstGeom>
          <a:noFill/>
          <a:ln w="9525">
            <a:noFill/>
            <a:miter lim="800000"/>
            <a:headEnd/>
            <a:tailEnd/>
          </a:ln>
        </p:spPr>
      </p:pic>
      <p:pic>
        <p:nvPicPr>
          <p:cNvPr id="11" name="Picture 1"/>
          <p:cNvPicPr>
            <a:picLocks noChangeAspect="1" noChangeArrowheads="1"/>
          </p:cNvPicPr>
          <p:nvPr/>
        </p:nvPicPr>
        <p:blipFill>
          <a:blip r:embed="rId2" cstate="print"/>
          <a:srcRect/>
          <a:stretch>
            <a:fillRect/>
          </a:stretch>
        </p:blipFill>
        <p:spPr bwMode="auto">
          <a:xfrm>
            <a:off x="500831" y="427939"/>
            <a:ext cx="1982937" cy="624797"/>
          </a:xfrm>
          <a:prstGeom prst="rect">
            <a:avLst/>
          </a:prstGeom>
          <a:noFill/>
          <a:ln w="9525">
            <a:noFill/>
            <a:miter lim="800000"/>
            <a:headEnd/>
            <a:tailEnd/>
          </a:ln>
        </p:spPr>
      </p:pic>
      <p:pic>
        <p:nvPicPr>
          <p:cNvPr id="10" name="Picture 1"/>
          <p:cNvPicPr>
            <a:picLocks noChangeAspect="1" noChangeArrowheads="1"/>
          </p:cNvPicPr>
          <p:nvPr/>
        </p:nvPicPr>
        <p:blipFill>
          <a:blip r:embed="rId2" cstate="print"/>
          <a:srcRect/>
          <a:stretch>
            <a:fillRect/>
          </a:stretch>
        </p:blipFill>
        <p:spPr bwMode="auto">
          <a:xfrm>
            <a:off x="467544" y="5828539"/>
            <a:ext cx="1982937" cy="624797"/>
          </a:xfrm>
          <a:prstGeom prst="rect">
            <a:avLst/>
          </a:prstGeom>
          <a:noFill/>
          <a:ln w="9525">
            <a:noFill/>
            <a:miter lim="800000"/>
            <a:headEnd/>
            <a:tailEnd/>
          </a:ln>
        </p:spPr>
      </p:pic>
      <p:sp>
        <p:nvSpPr>
          <p:cNvPr id="14" name="13 Rectángulo"/>
          <p:cNvSpPr/>
          <p:nvPr/>
        </p:nvSpPr>
        <p:spPr>
          <a:xfrm>
            <a:off x="1331640" y="1916832"/>
            <a:ext cx="6408712" cy="1938992"/>
          </a:xfrm>
          <a:prstGeom prst="rect">
            <a:avLst/>
          </a:prstGeom>
          <a:noFill/>
        </p:spPr>
        <p:txBody>
          <a:bodyPr wrap="square" lIns="91440" tIns="45720" rIns="91440" bIns="45720">
            <a:spAutoFit/>
          </a:bodyPr>
          <a:lstStyle/>
          <a:p>
            <a:pPr algn="ctr"/>
            <a:r>
              <a:rPr lang="en-US" sz="4000" b="1" dirty="0" smtClean="0">
                <a:ln w="10541" cmpd="sng">
                  <a:solidFill>
                    <a:schemeClr val="accent1">
                      <a:shade val="88000"/>
                      <a:satMod val="110000"/>
                    </a:schemeClr>
                  </a:solidFill>
                  <a:prstDash val="solid"/>
                </a:ln>
              </a:rPr>
              <a:t>     NINGUNA SUCURSAL ALCANZA BONO DE 35% EN FEBRERO DEL 2011</a:t>
            </a:r>
            <a:endParaRPr lang="es-ES" sz="4000" b="1" cap="none" spc="0" dirty="0">
              <a:ln w="10541" cmpd="sng">
                <a:solidFill>
                  <a:schemeClr val="accent1">
                    <a:shade val="88000"/>
                    <a:satMod val="110000"/>
                  </a:schemeClr>
                </a:solidFill>
                <a:prstDash val="solid"/>
              </a:ln>
              <a:effectLst/>
            </a:endParaRPr>
          </a:p>
        </p:txBody>
      </p:sp>
      <p:sp>
        <p:nvSpPr>
          <p:cNvPr id="13" name="12 CuadroTexto"/>
          <p:cNvSpPr txBox="1"/>
          <p:nvPr/>
        </p:nvSpPr>
        <p:spPr>
          <a:xfrm>
            <a:off x="7380312" y="1988840"/>
            <a:ext cx="1584176" cy="1569660"/>
          </a:xfrm>
          <a:prstGeom prst="rect">
            <a:avLst/>
          </a:prstGeom>
          <a:noFill/>
        </p:spPr>
        <p:txBody>
          <a:bodyPr wrap="square" rtlCol="0">
            <a:spAutoFit/>
          </a:bodyPr>
          <a:lstStyle/>
          <a:p>
            <a:r>
              <a:rPr lang="es-MX" sz="9600" b="1" dirty="0" smtClean="0">
                <a:solidFill>
                  <a:srgbClr val="FF0000"/>
                </a:solidFill>
              </a:rPr>
              <a:t>!!!</a:t>
            </a:r>
            <a:endParaRPr lang="es-ES" sz="9600" b="1" dirty="0">
              <a:solidFill>
                <a:srgbClr val="FF0000"/>
              </a:solidFill>
            </a:endParaRPr>
          </a:p>
        </p:txBody>
      </p:sp>
      <p:sp>
        <p:nvSpPr>
          <p:cNvPr id="12" name="11 CuadroTexto"/>
          <p:cNvSpPr txBox="1"/>
          <p:nvPr/>
        </p:nvSpPr>
        <p:spPr>
          <a:xfrm>
            <a:off x="323528" y="2060848"/>
            <a:ext cx="1584176" cy="1569660"/>
          </a:xfrm>
          <a:prstGeom prst="rect">
            <a:avLst/>
          </a:prstGeom>
          <a:noFill/>
        </p:spPr>
        <p:txBody>
          <a:bodyPr wrap="square" rtlCol="0">
            <a:spAutoFit/>
          </a:bodyPr>
          <a:lstStyle/>
          <a:p>
            <a:r>
              <a:rPr lang="es-MX" sz="9600" b="1" dirty="0" smtClean="0">
                <a:solidFill>
                  <a:srgbClr val="FF0000"/>
                </a:solidFill>
              </a:rPr>
              <a:t>¡¡¡</a:t>
            </a:r>
            <a:endParaRPr lang="es-ES" sz="9600" b="1"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9512" y="188640"/>
            <a:ext cx="8784976" cy="6480720"/>
          </a:xfrm>
          <a:prstGeom prst="rect">
            <a:avLst/>
          </a:prstGeom>
          <a:noFill/>
          <a:ln w="444500">
            <a:solidFill>
              <a:schemeClr val="bg2">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Picture 2" descr="http://4.bp.blogspot.com/_c4oywdxWb1Q/R_twSRH1K3I/AAAAAAAAAYM/wm7qT7YbWKM/s320/cafe.jpg"/>
          <p:cNvPicPr>
            <a:picLocks noChangeAspect="1" noChangeArrowheads="1"/>
          </p:cNvPicPr>
          <p:nvPr/>
        </p:nvPicPr>
        <p:blipFill>
          <a:blip r:embed="rId2" cstate="print"/>
          <a:srcRect/>
          <a:stretch>
            <a:fillRect/>
          </a:stretch>
        </p:blipFill>
        <p:spPr bwMode="auto">
          <a:xfrm>
            <a:off x="395536" y="432049"/>
            <a:ext cx="1253143" cy="1196751"/>
          </a:xfrm>
          <a:prstGeom prst="rect">
            <a:avLst/>
          </a:prstGeom>
          <a:noFill/>
        </p:spPr>
      </p:pic>
      <p:sp>
        <p:nvSpPr>
          <p:cNvPr id="9" name="8 Rectángulo"/>
          <p:cNvSpPr/>
          <p:nvPr/>
        </p:nvSpPr>
        <p:spPr>
          <a:xfrm>
            <a:off x="983627" y="5025950"/>
            <a:ext cx="6612709" cy="923330"/>
          </a:xfrm>
          <a:prstGeom prst="rect">
            <a:avLst/>
          </a:prstGeom>
          <a:noFill/>
        </p:spPr>
        <p:txBody>
          <a:bodyPr wrap="none" lIns="91440" tIns="45720" rIns="91440" bIns="45720">
            <a:spAutoFit/>
          </a:bodyPr>
          <a:lstStyle/>
          <a:p>
            <a:pPr algn="ctr"/>
            <a:r>
              <a:rPr lang="es-E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Animo MVP´S    !!!</a:t>
            </a:r>
            <a:endParaRPr lang="es-E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7" name="Picture 2" descr="http://4.bp.blogspot.com/_c4oywdxWb1Q/R_twSRH1K3I/AAAAAAAAAYM/wm7qT7YbWKM/s320/cafe.jpg"/>
          <p:cNvPicPr>
            <a:picLocks noChangeAspect="1" noChangeArrowheads="1"/>
          </p:cNvPicPr>
          <p:nvPr/>
        </p:nvPicPr>
        <p:blipFill>
          <a:blip r:embed="rId2" cstate="print"/>
          <a:srcRect/>
          <a:stretch>
            <a:fillRect/>
          </a:stretch>
        </p:blipFill>
        <p:spPr bwMode="auto">
          <a:xfrm>
            <a:off x="7495321" y="404664"/>
            <a:ext cx="1253143" cy="1196751"/>
          </a:xfrm>
          <a:prstGeom prst="rect">
            <a:avLst/>
          </a:prstGeom>
          <a:noFill/>
        </p:spPr>
      </p:pic>
      <p:pic>
        <p:nvPicPr>
          <p:cNvPr id="11266" name="Picture 2"/>
          <p:cNvPicPr>
            <a:picLocks noChangeAspect="1" noChangeArrowheads="1"/>
          </p:cNvPicPr>
          <p:nvPr/>
        </p:nvPicPr>
        <p:blipFill>
          <a:blip r:embed="rId3" cstate="print"/>
          <a:srcRect/>
          <a:stretch>
            <a:fillRect/>
          </a:stretch>
        </p:blipFill>
        <p:spPr bwMode="auto">
          <a:xfrm>
            <a:off x="2267744" y="764704"/>
            <a:ext cx="4543425" cy="4448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917778" y="1124744"/>
            <a:ext cx="7308441" cy="1754326"/>
          </a:xfrm>
          <a:prstGeom prst="rect">
            <a:avLst/>
          </a:prstGeom>
          <a:noFill/>
        </p:spPr>
        <p:txBody>
          <a:bodyPr wrap="square" lIns="91440" tIns="45720" rIns="91440" bIns="45720">
            <a:spAutoFit/>
          </a:bodyPr>
          <a:lstStyle/>
          <a:p>
            <a:pPr algn="ctr"/>
            <a:r>
              <a:rPr lang="es-MX"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Desempeño en la meta de ventas</a:t>
            </a:r>
            <a:endParaRPr lang="es-E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grpSp>
        <p:nvGrpSpPr>
          <p:cNvPr id="2" name="12 Grupo"/>
          <p:cNvGrpSpPr/>
          <p:nvPr/>
        </p:nvGrpSpPr>
        <p:grpSpPr>
          <a:xfrm>
            <a:off x="179512" y="188640"/>
            <a:ext cx="8784976" cy="6480720"/>
            <a:chOff x="179512" y="188640"/>
            <a:chExt cx="8784976" cy="6480720"/>
          </a:xfrm>
        </p:grpSpPr>
        <p:sp>
          <p:nvSpPr>
            <p:cNvPr id="4" name="3 Rectángulo"/>
            <p:cNvSpPr/>
            <p:nvPr/>
          </p:nvSpPr>
          <p:spPr>
            <a:xfrm>
              <a:off x="179512" y="188640"/>
              <a:ext cx="8784976" cy="6480720"/>
            </a:xfrm>
            <a:prstGeom prst="rect">
              <a:avLst/>
            </a:prstGeom>
            <a:noFill/>
            <a:ln w="444500">
              <a:solidFill>
                <a:schemeClr val="bg2">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2289" name="Picture 1"/>
            <p:cNvPicPr>
              <a:picLocks noChangeAspect="1" noChangeArrowheads="1"/>
            </p:cNvPicPr>
            <p:nvPr/>
          </p:nvPicPr>
          <p:blipFill>
            <a:blip r:embed="rId2" cstate="print"/>
            <a:srcRect/>
            <a:stretch>
              <a:fillRect/>
            </a:stretch>
          </p:blipFill>
          <p:spPr bwMode="auto">
            <a:xfrm>
              <a:off x="6660232" y="476672"/>
              <a:ext cx="1982937" cy="624797"/>
            </a:xfrm>
            <a:prstGeom prst="rect">
              <a:avLst/>
            </a:prstGeom>
            <a:noFill/>
            <a:ln w="9525">
              <a:noFill/>
              <a:miter lim="800000"/>
              <a:headEnd/>
              <a:tailEnd/>
            </a:ln>
          </p:spPr>
        </p:pic>
      </p:grpSp>
      <p:pic>
        <p:nvPicPr>
          <p:cNvPr id="9" name="Picture 1"/>
          <p:cNvPicPr>
            <a:picLocks noChangeAspect="1" noChangeArrowheads="1"/>
          </p:cNvPicPr>
          <p:nvPr/>
        </p:nvPicPr>
        <p:blipFill>
          <a:blip r:embed="rId2" cstate="print"/>
          <a:srcRect/>
          <a:stretch>
            <a:fillRect/>
          </a:stretch>
        </p:blipFill>
        <p:spPr bwMode="auto">
          <a:xfrm>
            <a:off x="6660232" y="5828539"/>
            <a:ext cx="1982937" cy="624797"/>
          </a:xfrm>
          <a:prstGeom prst="rect">
            <a:avLst/>
          </a:prstGeom>
          <a:noFill/>
          <a:ln w="9525">
            <a:noFill/>
            <a:miter lim="800000"/>
            <a:headEnd/>
            <a:tailEnd/>
          </a:ln>
        </p:spPr>
      </p:pic>
      <p:pic>
        <p:nvPicPr>
          <p:cNvPr id="10" name="Picture 1"/>
          <p:cNvPicPr>
            <a:picLocks noChangeAspect="1" noChangeArrowheads="1"/>
          </p:cNvPicPr>
          <p:nvPr/>
        </p:nvPicPr>
        <p:blipFill>
          <a:blip r:embed="rId2" cstate="print"/>
          <a:srcRect/>
          <a:stretch>
            <a:fillRect/>
          </a:stretch>
        </p:blipFill>
        <p:spPr bwMode="auto">
          <a:xfrm>
            <a:off x="500831" y="5828539"/>
            <a:ext cx="1982937" cy="624797"/>
          </a:xfrm>
          <a:prstGeom prst="rect">
            <a:avLst/>
          </a:prstGeom>
          <a:noFill/>
          <a:ln w="9525">
            <a:noFill/>
            <a:miter lim="800000"/>
            <a:headEnd/>
            <a:tailEnd/>
          </a:ln>
        </p:spPr>
      </p:pic>
      <p:pic>
        <p:nvPicPr>
          <p:cNvPr id="11" name="Picture 1"/>
          <p:cNvPicPr>
            <a:picLocks noChangeAspect="1" noChangeArrowheads="1"/>
          </p:cNvPicPr>
          <p:nvPr/>
        </p:nvPicPr>
        <p:blipFill>
          <a:blip r:embed="rId2" cstate="print"/>
          <a:srcRect/>
          <a:stretch>
            <a:fillRect/>
          </a:stretch>
        </p:blipFill>
        <p:spPr bwMode="auto">
          <a:xfrm>
            <a:off x="500831" y="404664"/>
            <a:ext cx="1982937" cy="624797"/>
          </a:xfrm>
          <a:prstGeom prst="rect">
            <a:avLst/>
          </a:prstGeom>
          <a:noFill/>
          <a:ln w="9525">
            <a:noFill/>
            <a:miter lim="800000"/>
            <a:headEnd/>
            <a:tailEnd/>
          </a:ln>
        </p:spPr>
      </p:pic>
      <p:pic>
        <p:nvPicPr>
          <p:cNvPr id="1026" name="Imagen 2" descr="http://3.bp.blogspot.com/_Xt8ilX7Iq50/TCE5N8OM1PI/AAAAAAAAAAk/6N8ps2RmQm0/s1600/finanzas+3.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95736" y="2636912"/>
            <a:ext cx="4419600" cy="2979440"/>
          </a:xfrm>
          <a:prstGeom prst="rect">
            <a:avLst/>
          </a:prstGeom>
          <a:noFill/>
          <a:extLst>
            <a:ext uri="{909E8E84-426E-40DD-AFC4-6F175D3DCCD1}">
              <a14:hiddenFill xmlns:a14="http://schemas.microsoft.com/office/drawing/2010/main" xmlns="">
                <a:solidFill>
                  <a:srgbClr xmlns:mc="http://schemas.openxmlformats.org/markup-compatibility/2006" val="FFFFFF" mc:Ignorable=""/>
                </a:solidFill>
              </a14:hiddenFill>
            </a:ext>
          </a:extLst>
        </p:spPr>
      </p:pic>
    </p:spTree>
    <p:extLst>
      <p:ext uri="{BB962C8B-B14F-4D97-AF65-F5344CB8AC3E}">
        <p14:creationId xmlns:p14="http://schemas.microsoft.com/office/powerpoint/2010/main" xmlns="" val="1580674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2 Grupo"/>
          <p:cNvGrpSpPr/>
          <p:nvPr/>
        </p:nvGrpSpPr>
        <p:grpSpPr>
          <a:xfrm>
            <a:off x="179512" y="188640"/>
            <a:ext cx="8784976" cy="6480720"/>
            <a:chOff x="179512" y="188640"/>
            <a:chExt cx="8784976" cy="6480720"/>
          </a:xfrm>
        </p:grpSpPr>
        <p:sp>
          <p:nvSpPr>
            <p:cNvPr id="4" name="3 Rectángulo"/>
            <p:cNvSpPr/>
            <p:nvPr/>
          </p:nvSpPr>
          <p:spPr>
            <a:xfrm>
              <a:off x="179512" y="188640"/>
              <a:ext cx="8784976" cy="6480720"/>
            </a:xfrm>
            <a:prstGeom prst="rect">
              <a:avLst/>
            </a:prstGeom>
            <a:noFill/>
            <a:ln w="444500">
              <a:solidFill>
                <a:schemeClr val="bg2">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2289" name="Picture 1"/>
            <p:cNvPicPr>
              <a:picLocks noChangeAspect="1" noChangeArrowheads="1"/>
            </p:cNvPicPr>
            <p:nvPr/>
          </p:nvPicPr>
          <p:blipFill>
            <a:blip r:embed="rId2" cstate="print"/>
            <a:srcRect/>
            <a:stretch>
              <a:fillRect/>
            </a:stretch>
          </p:blipFill>
          <p:spPr bwMode="auto">
            <a:xfrm>
              <a:off x="6660232" y="476672"/>
              <a:ext cx="1982937" cy="624797"/>
            </a:xfrm>
            <a:prstGeom prst="rect">
              <a:avLst/>
            </a:prstGeom>
            <a:noFill/>
            <a:ln w="9525">
              <a:noFill/>
              <a:miter lim="800000"/>
              <a:headEnd/>
              <a:tailEnd/>
            </a:ln>
          </p:spPr>
        </p:pic>
      </p:grpSp>
      <p:pic>
        <p:nvPicPr>
          <p:cNvPr id="9" name="Picture 1"/>
          <p:cNvPicPr>
            <a:picLocks noChangeAspect="1" noChangeArrowheads="1"/>
          </p:cNvPicPr>
          <p:nvPr/>
        </p:nvPicPr>
        <p:blipFill>
          <a:blip r:embed="rId2" cstate="print"/>
          <a:srcRect/>
          <a:stretch>
            <a:fillRect/>
          </a:stretch>
        </p:blipFill>
        <p:spPr bwMode="auto">
          <a:xfrm>
            <a:off x="6660232" y="5828539"/>
            <a:ext cx="1982937" cy="624797"/>
          </a:xfrm>
          <a:prstGeom prst="rect">
            <a:avLst/>
          </a:prstGeom>
          <a:noFill/>
          <a:ln w="9525">
            <a:noFill/>
            <a:miter lim="800000"/>
            <a:headEnd/>
            <a:tailEnd/>
          </a:ln>
        </p:spPr>
      </p:pic>
      <p:pic>
        <p:nvPicPr>
          <p:cNvPr id="11" name="Picture 1"/>
          <p:cNvPicPr>
            <a:picLocks noChangeAspect="1" noChangeArrowheads="1"/>
          </p:cNvPicPr>
          <p:nvPr/>
        </p:nvPicPr>
        <p:blipFill>
          <a:blip r:embed="rId2" cstate="print"/>
          <a:srcRect/>
          <a:stretch>
            <a:fillRect/>
          </a:stretch>
        </p:blipFill>
        <p:spPr bwMode="auto">
          <a:xfrm>
            <a:off x="500831" y="427939"/>
            <a:ext cx="1982937" cy="624797"/>
          </a:xfrm>
          <a:prstGeom prst="rect">
            <a:avLst/>
          </a:prstGeom>
          <a:noFill/>
          <a:ln w="9525">
            <a:noFill/>
            <a:miter lim="800000"/>
            <a:headEnd/>
            <a:tailEnd/>
          </a:ln>
        </p:spPr>
      </p:pic>
      <p:pic>
        <p:nvPicPr>
          <p:cNvPr id="10" name="Picture 1"/>
          <p:cNvPicPr>
            <a:picLocks noChangeAspect="1" noChangeArrowheads="1"/>
          </p:cNvPicPr>
          <p:nvPr/>
        </p:nvPicPr>
        <p:blipFill>
          <a:blip r:embed="rId2" cstate="print"/>
          <a:srcRect/>
          <a:stretch>
            <a:fillRect/>
          </a:stretch>
        </p:blipFill>
        <p:spPr bwMode="auto">
          <a:xfrm>
            <a:off x="467544" y="5828539"/>
            <a:ext cx="1982937" cy="624797"/>
          </a:xfrm>
          <a:prstGeom prst="rect">
            <a:avLst/>
          </a:prstGeom>
          <a:noFill/>
          <a:ln w="9525">
            <a:noFill/>
            <a:miter lim="800000"/>
            <a:headEnd/>
            <a:tailEnd/>
          </a:ln>
        </p:spPr>
      </p:pic>
      <p:pic>
        <p:nvPicPr>
          <p:cNvPr id="3" name="Imagen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1560" y="1196752"/>
            <a:ext cx="7920880" cy="45365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820273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2 Grupo"/>
          <p:cNvGrpSpPr/>
          <p:nvPr/>
        </p:nvGrpSpPr>
        <p:grpSpPr>
          <a:xfrm>
            <a:off x="179512" y="188640"/>
            <a:ext cx="8784976" cy="6480720"/>
            <a:chOff x="179512" y="188640"/>
            <a:chExt cx="8784976" cy="6480720"/>
          </a:xfrm>
        </p:grpSpPr>
        <p:sp>
          <p:nvSpPr>
            <p:cNvPr id="4" name="3 Rectángulo"/>
            <p:cNvSpPr/>
            <p:nvPr/>
          </p:nvSpPr>
          <p:spPr>
            <a:xfrm>
              <a:off x="179512" y="188640"/>
              <a:ext cx="8784976" cy="6480720"/>
            </a:xfrm>
            <a:prstGeom prst="rect">
              <a:avLst/>
            </a:prstGeom>
            <a:noFill/>
            <a:ln w="444500">
              <a:solidFill>
                <a:schemeClr val="bg2">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2289" name="Picture 1"/>
            <p:cNvPicPr>
              <a:picLocks noChangeAspect="1" noChangeArrowheads="1"/>
            </p:cNvPicPr>
            <p:nvPr/>
          </p:nvPicPr>
          <p:blipFill>
            <a:blip r:embed="rId2" cstate="print"/>
            <a:srcRect/>
            <a:stretch>
              <a:fillRect/>
            </a:stretch>
          </p:blipFill>
          <p:spPr bwMode="auto">
            <a:xfrm>
              <a:off x="6660232" y="476672"/>
              <a:ext cx="1982937" cy="624797"/>
            </a:xfrm>
            <a:prstGeom prst="rect">
              <a:avLst/>
            </a:prstGeom>
            <a:noFill/>
            <a:ln w="9525">
              <a:noFill/>
              <a:miter lim="800000"/>
              <a:headEnd/>
              <a:tailEnd/>
            </a:ln>
          </p:spPr>
        </p:pic>
      </p:grpSp>
      <p:pic>
        <p:nvPicPr>
          <p:cNvPr id="9" name="Picture 1"/>
          <p:cNvPicPr>
            <a:picLocks noChangeAspect="1" noChangeArrowheads="1"/>
          </p:cNvPicPr>
          <p:nvPr/>
        </p:nvPicPr>
        <p:blipFill>
          <a:blip r:embed="rId2" cstate="print"/>
          <a:srcRect/>
          <a:stretch>
            <a:fillRect/>
          </a:stretch>
        </p:blipFill>
        <p:spPr bwMode="auto">
          <a:xfrm>
            <a:off x="6660232" y="5828539"/>
            <a:ext cx="1982937" cy="624797"/>
          </a:xfrm>
          <a:prstGeom prst="rect">
            <a:avLst/>
          </a:prstGeom>
          <a:noFill/>
          <a:ln w="9525">
            <a:noFill/>
            <a:miter lim="800000"/>
            <a:headEnd/>
            <a:tailEnd/>
          </a:ln>
        </p:spPr>
      </p:pic>
      <p:pic>
        <p:nvPicPr>
          <p:cNvPr id="11" name="Picture 1"/>
          <p:cNvPicPr>
            <a:picLocks noChangeAspect="1" noChangeArrowheads="1"/>
          </p:cNvPicPr>
          <p:nvPr/>
        </p:nvPicPr>
        <p:blipFill>
          <a:blip r:embed="rId2" cstate="print"/>
          <a:srcRect/>
          <a:stretch>
            <a:fillRect/>
          </a:stretch>
        </p:blipFill>
        <p:spPr bwMode="auto">
          <a:xfrm>
            <a:off x="500831" y="427939"/>
            <a:ext cx="1982937" cy="624797"/>
          </a:xfrm>
          <a:prstGeom prst="rect">
            <a:avLst/>
          </a:prstGeom>
          <a:noFill/>
          <a:ln w="9525">
            <a:noFill/>
            <a:miter lim="800000"/>
            <a:headEnd/>
            <a:tailEnd/>
          </a:ln>
        </p:spPr>
      </p:pic>
      <p:pic>
        <p:nvPicPr>
          <p:cNvPr id="10" name="Picture 1"/>
          <p:cNvPicPr>
            <a:picLocks noChangeAspect="1" noChangeArrowheads="1"/>
          </p:cNvPicPr>
          <p:nvPr/>
        </p:nvPicPr>
        <p:blipFill>
          <a:blip r:embed="rId2" cstate="print"/>
          <a:srcRect/>
          <a:stretch>
            <a:fillRect/>
          </a:stretch>
        </p:blipFill>
        <p:spPr bwMode="auto">
          <a:xfrm>
            <a:off x="467544" y="5828539"/>
            <a:ext cx="1982937" cy="624797"/>
          </a:xfrm>
          <a:prstGeom prst="rect">
            <a:avLst/>
          </a:prstGeom>
          <a:noFill/>
          <a:ln w="9525">
            <a:noFill/>
            <a:miter lim="800000"/>
            <a:headEnd/>
            <a:tailEnd/>
          </a:ln>
        </p:spPr>
      </p:pic>
    </p:spTree>
    <p:extLst>
      <p:ext uri="{BB962C8B-B14F-4D97-AF65-F5344CB8AC3E}">
        <p14:creationId xmlns:p14="http://schemas.microsoft.com/office/powerpoint/2010/main" xmlns="" val="21191588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2 Grupo"/>
          <p:cNvGrpSpPr/>
          <p:nvPr/>
        </p:nvGrpSpPr>
        <p:grpSpPr>
          <a:xfrm>
            <a:off x="179512" y="188640"/>
            <a:ext cx="8784976" cy="6480720"/>
            <a:chOff x="179512" y="188640"/>
            <a:chExt cx="8784976" cy="6480720"/>
          </a:xfrm>
        </p:grpSpPr>
        <p:sp>
          <p:nvSpPr>
            <p:cNvPr id="4" name="3 Rectángulo"/>
            <p:cNvSpPr/>
            <p:nvPr/>
          </p:nvSpPr>
          <p:spPr>
            <a:xfrm>
              <a:off x="179512" y="188640"/>
              <a:ext cx="8784976" cy="6480720"/>
            </a:xfrm>
            <a:prstGeom prst="rect">
              <a:avLst/>
            </a:prstGeom>
            <a:noFill/>
            <a:ln w="444500">
              <a:solidFill>
                <a:schemeClr val="bg2">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2289" name="Picture 1"/>
            <p:cNvPicPr>
              <a:picLocks noChangeAspect="1" noChangeArrowheads="1"/>
            </p:cNvPicPr>
            <p:nvPr/>
          </p:nvPicPr>
          <p:blipFill>
            <a:blip r:embed="rId2" cstate="print"/>
            <a:srcRect/>
            <a:stretch>
              <a:fillRect/>
            </a:stretch>
          </p:blipFill>
          <p:spPr bwMode="auto">
            <a:xfrm>
              <a:off x="6660232" y="476672"/>
              <a:ext cx="1982937" cy="624797"/>
            </a:xfrm>
            <a:prstGeom prst="rect">
              <a:avLst/>
            </a:prstGeom>
            <a:noFill/>
            <a:ln w="9525">
              <a:noFill/>
              <a:miter lim="800000"/>
              <a:headEnd/>
              <a:tailEnd/>
            </a:ln>
          </p:spPr>
        </p:pic>
      </p:grpSp>
      <p:pic>
        <p:nvPicPr>
          <p:cNvPr id="9" name="Picture 1"/>
          <p:cNvPicPr>
            <a:picLocks noChangeAspect="1" noChangeArrowheads="1"/>
          </p:cNvPicPr>
          <p:nvPr/>
        </p:nvPicPr>
        <p:blipFill>
          <a:blip r:embed="rId2" cstate="print"/>
          <a:srcRect/>
          <a:stretch>
            <a:fillRect/>
          </a:stretch>
        </p:blipFill>
        <p:spPr bwMode="auto">
          <a:xfrm>
            <a:off x="6660232" y="5828539"/>
            <a:ext cx="1982937" cy="624797"/>
          </a:xfrm>
          <a:prstGeom prst="rect">
            <a:avLst/>
          </a:prstGeom>
          <a:noFill/>
          <a:ln w="9525">
            <a:noFill/>
            <a:miter lim="800000"/>
            <a:headEnd/>
            <a:tailEnd/>
          </a:ln>
        </p:spPr>
      </p:pic>
      <p:pic>
        <p:nvPicPr>
          <p:cNvPr id="11" name="Picture 1"/>
          <p:cNvPicPr>
            <a:picLocks noChangeAspect="1" noChangeArrowheads="1"/>
          </p:cNvPicPr>
          <p:nvPr/>
        </p:nvPicPr>
        <p:blipFill>
          <a:blip r:embed="rId2" cstate="print"/>
          <a:srcRect/>
          <a:stretch>
            <a:fillRect/>
          </a:stretch>
        </p:blipFill>
        <p:spPr bwMode="auto">
          <a:xfrm>
            <a:off x="500831" y="404664"/>
            <a:ext cx="1982937" cy="624797"/>
          </a:xfrm>
          <a:prstGeom prst="rect">
            <a:avLst/>
          </a:prstGeom>
          <a:noFill/>
          <a:ln w="9525">
            <a:noFill/>
            <a:miter lim="800000"/>
            <a:headEnd/>
            <a:tailEnd/>
          </a:ln>
        </p:spPr>
      </p:pic>
      <p:sp>
        <p:nvSpPr>
          <p:cNvPr id="12" name="11 Subtítulo"/>
          <p:cNvSpPr>
            <a:spLocks noGrp="1"/>
          </p:cNvSpPr>
          <p:nvPr>
            <p:ph type="subTitle" idx="1"/>
          </p:nvPr>
        </p:nvSpPr>
        <p:spPr>
          <a:xfrm>
            <a:off x="611560" y="2132856"/>
            <a:ext cx="4320480" cy="3528392"/>
          </a:xfrm>
        </p:spPr>
        <p:txBody>
          <a:bodyPr>
            <a:noAutofit/>
          </a:bodyPr>
          <a:lstStyle/>
          <a:p>
            <a:pPr algn="l"/>
            <a:r>
              <a:rPr lang="es-MX" sz="2000" b="1" dirty="0" smtClean="0">
                <a:solidFill>
                  <a:schemeClr val="tx1"/>
                </a:solidFill>
              </a:rPr>
              <a:t>   El sistema de control gerencial consta de ciertas tareas para verificar las actividades clave dentro de una sucursal Black Coffee Gallery, así podremos asegurar que el cliente este recibiendo un servicio de primera.</a:t>
            </a:r>
          </a:p>
          <a:p>
            <a:pPr algn="l"/>
            <a:endParaRPr lang="es-MX" sz="2000" b="1" dirty="0" smtClean="0">
              <a:solidFill>
                <a:schemeClr val="tx1"/>
              </a:solidFill>
            </a:endParaRPr>
          </a:p>
          <a:p>
            <a:pPr algn="l"/>
            <a:r>
              <a:rPr lang="es-MX" sz="2000" b="1" dirty="0" smtClean="0">
                <a:solidFill>
                  <a:schemeClr val="tx1"/>
                </a:solidFill>
              </a:rPr>
              <a:t>  La auditoria de este SCG juega el papel de indicador para saber donde estamos y poder tomar decisiones sobre alguna desviación.</a:t>
            </a:r>
          </a:p>
        </p:txBody>
      </p:sp>
      <p:sp>
        <p:nvSpPr>
          <p:cNvPr id="10" name="9 Rectángulo"/>
          <p:cNvSpPr/>
          <p:nvPr/>
        </p:nvSpPr>
        <p:spPr>
          <a:xfrm>
            <a:off x="3844811" y="1052736"/>
            <a:ext cx="1471620" cy="923330"/>
          </a:xfrm>
          <a:prstGeom prst="rect">
            <a:avLst/>
          </a:prstGeom>
          <a:noFill/>
        </p:spPr>
        <p:txBody>
          <a:bodyPr wrap="none" lIns="91440" tIns="45720" rIns="91440" bIns="45720">
            <a:spAutoFit/>
          </a:bodyPr>
          <a:lstStyle/>
          <a:p>
            <a:pPr algn="ctr"/>
            <a:r>
              <a:rPr lang="es-MX"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SCG </a:t>
            </a:r>
          </a:p>
        </p:txBody>
      </p:sp>
      <p:pic>
        <p:nvPicPr>
          <p:cNvPr id="13" name="Picture 1"/>
          <p:cNvPicPr>
            <a:picLocks noChangeAspect="1" noChangeArrowheads="1"/>
          </p:cNvPicPr>
          <p:nvPr/>
        </p:nvPicPr>
        <p:blipFill>
          <a:blip r:embed="rId2" cstate="print"/>
          <a:srcRect/>
          <a:stretch>
            <a:fillRect/>
          </a:stretch>
        </p:blipFill>
        <p:spPr bwMode="auto">
          <a:xfrm>
            <a:off x="500831" y="5828539"/>
            <a:ext cx="1982937" cy="624797"/>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a:off x="5292080" y="1844824"/>
            <a:ext cx="2876550" cy="3905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2 Grupo"/>
          <p:cNvGrpSpPr/>
          <p:nvPr/>
        </p:nvGrpSpPr>
        <p:grpSpPr>
          <a:xfrm>
            <a:off x="179512" y="188640"/>
            <a:ext cx="8784976" cy="6480720"/>
            <a:chOff x="179512" y="188640"/>
            <a:chExt cx="8784976" cy="6480720"/>
          </a:xfrm>
        </p:grpSpPr>
        <p:sp>
          <p:nvSpPr>
            <p:cNvPr id="4" name="3 Rectángulo"/>
            <p:cNvSpPr/>
            <p:nvPr/>
          </p:nvSpPr>
          <p:spPr>
            <a:xfrm>
              <a:off x="179512" y="188640"/>
              <a:ext cx="8784976" cy="6480720"/>
            </a:xfrm>
            <a:prstGeom prst="rect">
              <a:avLst/>
            </a:prstGeom>
            <a:noFill/>
            <a:ln w="444500">
              <a:solidFill>
                <a:schemeClr val="bg2">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2289" name="Picture 1"/>
            <p:cNvPicPr>
              <a:picLocks noChangeAspect="1" noChangeArrowheads="1"/>
            </p:cNvPicPr>
            <p:nvPr/>
          </p:nvPicPr>
          <p:blipFill>
            <a:blip r:embed="rId2" cstate="print"/>
            <a:srcRect/>
            <a:stretch>
              <a:fillRect/>
            </a:stretch>
          </p:blipFill>
          <p:spPr bwMode="auto">
            <a:xfrm>
              <a:off x="6660232" y="476672"/>
              <a:ext cx="1982937" cy="624797"/>
            </a:xfrm>
            <a:prstGeom prst="rect">
              <a:avLst/>
            </a:prstGeom>
            <a:noFill/>
            <a:ln w="9525">
              <a:noFill/>
              <a:miter lim="800000"/>
              <a:headEnd/>
              <a:tailEnd/>
            </a:ln>
          </p:spPr>
        </p:pic>
      </p:grpSp>
      <p:pic>
        <p:nvPicPr>
          <p:cNvPr id="9" name="Picture 1"/>
          <p:cNvPicPr>
            <a:picLocks noChangeAspect="1" noChangeArrowheads="1"/>
          </p:cNvPicPr>
          <p:nvPr/>
        </p:nvPicPr>
        <p:blipFill>
          <a:blip r:embed="rId2" cstate="print"/>
          <a:srcRect/>
          <a:stretch>
            <a:fillRect/>
          </a:stretch>
        </p:blipFill>
        <p:spPr bwMode="auto">
          <a:xfrm>
            <a:off x="6660232" y="5828539"/>
            <a:ext cx="1982937" cy="624797"/>
          </a:xfrm>
          <a:prstGeom prst="rect">
            <a:avLst/>
          </a:prstGeom>
          <a:noFill/>
          <a:ln w="9525">
            <a:noFill/>
            <a:miter lim="800000"/>
            <a:headEnd/>
            <a:tailEnd/>
          </a:ln>
        </p:spPr>
      </p:pic>
      <p:pic>
        <p:nvPicPr>
          <p:cNvPr id="11" name="Picture 1"/>
          <p:cNvPicPr>
            <a:picLocks noChangeAspect="1" noChangeArrowheads="1"/>
          </p:cNvPicPr>
          <p:nvPr/>
        </p:nvPicPr>
        <p:blipFill>
          <a:blip r:embed="rId2" cstate="print"/>
          <a:srcRect/>
          <a:stretch>
            <a:fillRect/>
          </a:stretch>
        </p:blipFill>
        <p:spPr bwMode="auto">
          <a:xfrm>
            <a:off x="500831" y="404664"/>
            <a:ext cx="1982937" cy="624797"/>
          </a:xfrm>
          <a:prstGeom prst="rect">
            <a:avLst/>
          </a:prstGeom>
          <a:noFill/>
          <a:ln w="9525">
            <a:noFill/>
            <a:miter lim="800000"/>
            <a:headEnd/>
            <a:tailEnd/>
          </a:ln>
        </p:spPr>
      </p:pic>
      <p:sp>
        <p:nvSpPr>
          <p:cNvPr id="12" name="11 Subtítulo"/>
          <p:cNvSpPr>
            <a:spLocks noGrp="1"/>
          </p:cNvSpPr>
          <p:nvPr>
            <p:ph type="subTitle" idx="1"/>
          </p:nvPr>
        </p:nvSpPr>
        <p:spPr>
          <a:xfrm>
            <a:off x="611560" y="1268760"/>
            <a:ext cx="7272808" cy="4392488"/>
          </a:xfrm>
        </p:spPr>
        <p:txBody>
          <a:bodyPr>
            <a:noAutofit/>
          </a:bodyPr>
          <a:lstStyle/>
          <a:p>
            <a:pPr algn="l"/>
            <a:r>
              <a:rPr lang="es-MX" sz="2000" b="1" dirty="0" smtClean="0">
                <a:solidFill>
                  <a:schemeClr val="tx1"/>
                </a:solidFill>
              </a:rPr>
              <a:t>Retomando que en la ultima evaluación se mencionaron las primeras 2 ´s ( clasificación y orden) se da entrada a las siguientes 2´s que refuerzan a las primeras:</a:t>
            </a:r>
          </a:p>
          <a:p>
            <a:pPr algn="l"/>
            <a:endParaRPr lang="es-MX" sz="2000" b="1" dirty="0" smtClean="0">
              <a:solidFill>
                <a:schemeClr val="tx1"/>
              </a:solidFill>
            </a:endParaRPr>
          </a:p>
          <a:p>
            <a:pPr algn="l"/>
            <a:endParaRPr lang="es-MX" sz="2000" b="1" dirty="0" smtClean="0">
              <a:solidFill>
                <a:schemeClr val="tx1"/>
              </a:solidFill>
            </a:endParaRPr>
          </a:p>
          <a:p>
            <a:pPr algn="l"/>
            <a:endParaRPr lang="es-MX" sz="2000" b="1" dirty="0" smtClean="0">
              <a:solidFill>
                <a:schemeClr val="tx1"/>
              </a:solidFill>
            </a:endParaRPr>
          </a:p>
        </p:txBody>
      </p:sp>
      <p:pic>
        <p:nvPicPr>
          <p:cNvPr id="13" name="Picture 1"/>
          <p:cNvPicPr>
            <a:picLocks noChangeAspect="1" noChangeArrowheads="1"/>
          </p:cNvPicPr>
          <p:nvPr/>
        </p:nvPicPr>
        <p:blipFill>
          <a:blip r:embed="rId2" cstate="print"/>
          <a:srcRect/>
          <a:stretch>
            <a:fillRect/>
          </a:stretch>
        </p:blipFill>
        <p:spPr bwMode="auto">
          <a:xfrm>
            <a:off x="500831" y="5828539"/>
            <a:ext cx="1982937" cy="624797"/>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2195736" y="2420888"/>
            <a:ext cx="4392488" cy="3148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2 Grupo"/>
          <p:cNvGrpSpPr/>
          <p:nvPr/>
        </p:nvGrpSpPr>
        <p:grpSpPr>
          <a:xfrm>
            <a:off x="179512" y="188640"/>
            <a:ext cx="8784976" cy="6480720"/>
            <a:chOff x="179512" y="188640"/>
            <a:chExt cx="8784976" cy="6480720"/>
          </a:xfrm>
        </p:grpSpPr>
        <p:sp>
          <p:nvSpPr>
            <p:cNvPr id="4" name="3 Rectángulo"/>
            <p:cNvSpPr/>
            <p:nvPr/>
          </p:nvSpPr>
          <p:spPr>
            <a:xfrm>
              <a:off x="179512" y="188640"/>
              <a:ext cx="8784976" cy="6480720"/>
            </a:xfrm>
            <a:prstGeom prst="rect">
              <a:avLst/>
            </a:prstGeom>
            <a:noFill/>
            <a:ln w="444500">
              <a:solidFill>
                <a:schemeClr val="bg2">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2289" name="Picture 1"/>
            <p:cNvPicPr>
              <a:picLocks noChangeAspect="1" noChangeArrowheads="1"/>
            </p:cNvPicPr>
            <p:nvPr/>
          </p:nvPicPr>
          <p:blipFill>
            <a:blip r:embed="rId2" cstate="print"/>
            <a:srcRect/>
            <a:stretch>
              <a:fillRect/>
            </a:stretch>
          </p:blipFill>
          <p:spPr bwMode="auto">
            <a:xfrm>
              <a:off x="6660232" y="476672"/>
              <a:ext cx="1982937" cy="624797"/>
            </a:xfrm>
            <a:prstGeom prst="rect">
              <a:avLst/>
            </a:prstGeom>
            <a:noFill/>
            <a:ln w="9525">
              <a:noFill/>
              <a:miter lim="800000"/>
              <a:headEnd/>
              <a:tailEnd/>
            </a:ln>
          </p:spPr>
        </p:pic>
      </p:grpSp>
      <p:pic>
        <p:nvPicPr>
          <p:cNvPr id="9" name="Picture 1"/>
          <p:cNvPicPr>
            <a:picLocks noChangeAspect="1" noChangeArrowheads="1"/>
          </p:cNvPicPr>
          <p:nvPr/>
        </p:nvPicPr>
        <p:blipFill>
          <a:blip r:embed="rId2" cstate="print"/>
          <a:srcRect/>
          <a:stretch>
            <a:fillRect/>
          </a:stretch>
        </p:blipFill>
        <p:spPr bwMode="auto">
          <a:xfrm>
            <a:off x="6660232" y="5828539"/>
            <a:ext cx="1982937" cy="624797"/>
          </a:xfrm>
          <a:prstGeom prst="rect">
            <a:avLst/>
          </a:prstGeom>
          <a:noFill/>
          <a:ln w="9525">
            <a:noFill/>
            <a:miter lim="800000"/>
            <a:headEnd/>
            <a:tailEnd/>
          </a:ln>
        </p:spPr>
      </p:pic>
      <p:pic>
        <p:nvPicPr>
          <p:cNvPr id="11" name="Picture 1"/>
          <p:cNvPicPr>
            <a:picLocks noChangeAspect="1" noChangeArrowheads="1"/>
          </p:cNvPicPr>
          <p:nvPr/>
        </p:nvPicPr>
        <p:blipFill>
          <a:blip r:embed="rId2" cstate="print"/>
          <a:srcRect/>
          <a:stretch>
            <a:fillRect/>
          </a:stretch>
        </p:blipFill>
        <p:spPr bwMode="auto">
          <a:xfrm>
            <a:off x="500831" y="404664"/>
            <a:ext cx="1982937" cy="624797"/>
          </a:xfrm>
          <a:prstGeom prst="rect">
            <a:avLst/>
          </a:prstGeom>
          <a:noFill/>
          <a:ln w="9525">
            <a:noFill/>
            <a:miter lim="800000"/>
            <a:headEnd/>
            <a:tailEnd/>
          </a:ln>
        </p:spPr>
      </p:pic>
      <p:sp>
        <p:nvSpPr>
          <p:cNvPr id="12" name="11 Subtítulo"/>
          <p:cNvSpPr>
            <a:spLocks noGrp="1"/>
          </p:cNvSpPr>
          <p:nvPr>
            <p:ph type="subTitle" idx="1"/>
          </p:nvPr>
        </p:nvSpPr>
        <p:spPr>
          <a:xfrm>
            <a:off x="611560" y="2780928"/>
            <a:ext cx="3600400" cy="3024336"/>
          </a:xfrm>
        </p:spPr>
        <p:txBody>
          <a:bodyPr>
            <a:noAutofit/>
          </a:bodyPr>
          <a:lstStyle/>
          <a:p>
            <a:pPr algn="l"/>
            <a:r>
              <a:rPr lang="es-MX" sz="2000" b="1" dirty="0" smtClean="0">
                <a:solidFill>
                  <a:schemeClr val="tx1"/>
                </a:solidFill>
              </a:rPr>
              <a:t>   Consiste en identificar y eliminar las fuentes de suciedad, realizar acciones para que no vuelvan a aparecer ya que el incumplimiento de la limpieza puede tener consecuencias, provocando incluso anomalías o el mal funcionamiento del equipo.</a:t>
            </a:r>
          </a:p>
          <a:p>
            <a:pPr algn="l"/>
            <a:endParaRPr lang="es-MX" sz="2000" b="1" dirty="0" smtClean="0">
              <a:solidFill>
                <a:schemeClr val="tx1"/>
              </a:solidFill>
            </a:endParaRPr>
          </a:p>
          <a:p>
            <a:pPr algn="l"/>
            <a:endParaRPr lang="es-MX" sz="2000" b="1" dirty="0" smtClean="0">
              <a:solidFill>
                <a:schemeClr val="tx1"/>
              </a:solidFill>
            </a:endParaRPr>
          </a:p>
          <a:p>
            <a:pPr algn="l"/>
            <a:endParaRPr lang="es-MX" sz="2000" b="1" dirty="0" smtClean="0">
              <a:solidFill>
                <a:schemeClr val="tx1"/>
              </a:solidFill>
            </a:endParaRPr>
          </a:p>
        </p:txBody>
      </p:sp>
      <p:sp>
        <p:nvSpPr>
          <p:cNvPr id="10" name="9 Rectángulo"/>
          <p:cNvSpPr/>
          <p:nvPr/>
        </p:nvSpPr>
        <p:spPr>
          <a:xfrm>
            <a:off x="753842" y="1052736"/>
            <a:ext cx="7653570" cy="1754326"/>
          </a:xfrm>
          <a:prstGeom prst="rect">
            <a:avLst/>
          </a:prstGeom>
          <a:noFill/>
        </p:spPr>
        <p:txBody>
          <a:bodyPr wrap="none" lIns="91440" tIns="45720" rIns="91440" bIns="45720">
            <a:spAutoFit/>
          </a:bodyPr>
          <a:lstStyle/>
          <a:p>
            <a:pPr algn="ctr"/>
            <a:r>
              <a:rPr lang="es-MX"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Limpieza (</a:t>
            </a:r>
            <a:r>
              <a:rPr lang="es-MX" sz="5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seiso</a:t>
            </a:r>
            <a:r>
              <a:rPr lang="es-MX"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suprimir </a:t>
            </a:r>
          </a:p>
          <a:p>
            <a:pPr algn="ctr"/>
            <a:r>
              <a:rPr lang="es-MX"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suciedad</a:t>
            </a:r>
          </a:p>
        </p:txBody>
      </p:sp>
      <p:pic>
        <p:nvPicPr>
          <p:cNvPr id="13" name="Picture 1"/>
          <p:cNvPicPr>
            <a:picLocks noChangeAspect="1" noChangeArrowheads="1"/>
          </p:cNvPicPr>
          <p:nvPr/>
        </p:nvPicPr>
        <p:blipFill>
          <a:blip r:embed="rId2" cstate="print"/>
          <a:srcRect/>
          <a:stretch>
            <a:fillRect/>
          </a:stretch>
        </p:blipFill>
        <p:spPr bwMode="auto">
          <a:xfrm>
            <a:off x="500831" y="5828539"/>
            <a:ext cx="1982937" cy="624797"/>
          </a:xfrm>
          <a:prstGeom prst="rect">
            <a:avLst/>
          </a:prstGeom>
          <a:noFill/>
          <a:ln w="9525">
            <a:noFill/>
            <a:miter lim="800000"/>
            <a:headEnd/>
            <a:tailEnd/>
          </a:ln>
        </p:spPr>
      </p:pic>
      <p:pic>
        <p:nvPicPr>
          <p:cNvPr id="3074" name="Picture 2"/>
          <p:cNvPicPr>
            <a:picLocks noChangeAspect="1" noChangeArrowheads="1"/>
          </p:cNvPicPr>
          <p:nvPr/>
        </p:nvPicPr>
        <p:blipFill>
          <a:blip r:embed="rId3" cstate="print"/>
          <a:srcRect/>
          <a:stretch>
            <a:fillRect/>
          </a:stretch>
        </p:blipFill>
        <p:spPr bwMode="auto">
          <a:xfrm>
            <a:off x="4572000" y="2924944"/>
            <a:ext cx="3667125" cy="2219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2 Grupo"/>
          <p:cNvGrpSpPr/>
          <p:nvPr/>
        </p:nvGrpSpPr>
        <p:grpSpPr>
          <a:xfrm>
            <a:off x="179512" y="188640"/>
            <a:ext cx="8784976" cy="6480720"/>
            <a:chOff x="179512" y="188640"/>
            <a:chExt cx="8784976" cy="6480720"/>
          </a:xfrm>
        </p:grpSpPr>
        <p:sp>
          <p:nvSpPr>
            <p:cNvPr id="4" name="3 Rectángulo"/>
            <p:cNvSpPr/>
            <p:nvPr/>
          </p:nvSpPr>
          <p:spPr>
            <a:xfrm>
              <a:off x="179512" y="188640"/>
              <a:ext cx="8784976" cy="6480720"/>
            </a:xfrm>
            <a:prstGeom prst="rect">
              <a:avLst/>
            </a:prstGeom>
            <a:noFill/>
            <a:ln w="444500">
              <a:solidFill>
                <a:schemeClr val="bg2">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2289" name="Picture 1"/>
            <p:cNvPicPr>
              <a:picLocks noChangeAspect="1" noChangeArrowheads="1"/>
            </p:cNvPicPr>
            <p:nvPr/>
          </p:nvPicPr>
          <p:blipFill>
            <a:blip r:embed="rId2" cstate="print"/>
            <a:srcRect/>
            <a:stretch>
              <a:fillRect/>
            </a:stretch>
          </p:blipFill>
          <p:spPr bwMode="auto">
            <a:xfrm>
              <a:off x="6660232" y="476672"/>
              <a:ext cx="1982937" cy="624797"/>
            </a:xfrm>
            <a:prstGeom prst="rect">
              <a:avLst/>
            </a:prstGeom>
            <a:noFill/>
            <a:ln w="9525">
              <a:noFill/>
              <a:miter lim="800000"/>
              <a:headEnd/>
              <a:tailEnd/>
            </a:ln>
          </p:spPr>
        </p:pic>
      </p:grpSp>
      <p:pic>
        <p:nvPicPr>
          <p:cNvPr id="9" name="Picture 1"/>
          <p:cNvPicPr>
            <a:picLocks noChangeAspect="1" noChangeArrowheads="1"/>
          </p:cNvPicPr>
          <p:nvPr/>
        </p:nvPicPr>
        <p:blipFill>
          <a:blip r:embed="rId2" cstate="print"/>
          <a:srcRect/>
          <a:stretch>
            <a:fillRect/>
          </a:stretch>
        </p:blipFill>
        <p:spPr bwMode="auto">
          <a:xfrm>
            <a:off x="6660232" y="5828539"/>
            <a:ext cx="1982937" cy="624797"/>
          </a:xfrm>
          <a:prstGeom prst="rect">
            <a:avLst/>
          </a:prstGeom>
          <a:noFill/>
          <a:ln w="9525">
            <a:noFill/>
            <a:miter lim="800000"/>
            <a:headEnd/>
            <a:tailEnd/>
          </a:ln>
        </p:spPr>
      </p:pic>
      <p:pic>
        <p:nvPicPr>
          <p:cNvPr id="11" name="Picture 1"/>
          <p:cNvPicPr>
            <a:picLocks noChangeAspect="1" noChangeArrowheads="1"/>
          </p:cNvPicPr>
          <p:nvPr/>
        </p:nvPicPr>
        <p:blipFill>
          <a:blip r:embed="rId2" cstate="print"/>
          <a:srcRect/>
          <a:stretch>
            <a:fillRect/>
          </a:stretch>
        </p:blipFill>
        <p:spPr bwMode="auto">
          <a:xfrm>
            <a:off x="500831" y="404664"/>
            <a:ext cx="1982937" cy="624797"/>
          </a:xfrm>
          <a:prstGeom prst="rect">
            <a:avLst/>
          </a:prstGeom>
          <a:noFill/>
          <a:ln w="9525">
            <a:noFill/>
            <a:miter lim="800000"/>
            <a:headEnd/>
            <a:tailEnd/>
          </a:ln>
        </p:spPr>
      </p:pic>
      <p:sp>
        <p:nvSpPr>
          <p:cNvPr id="12" name="11 Subtítulo"/>
          <p:cNvSpPr>
            <a:spLocks noGrp="1"/>
          </p:cNvSpPr>
          <p:nvPr>
            <p:ph type="subTitle" idx="1"/>
          </p:nvPr>
        </p:nvSpPr>
        <p:spPr>
          <a:xfrm>
            <a:off x="539552" y="2276872"/>
            <a:ext cx="7992888" cy="3024336"/>
          </a:xfrm>
        </p:spPr>
        <p:txBody>
          <a:bodyPr>
            <a:noAutofit/>
          </a:bodyPr>
          <a:lstStyle/>
          <a:p>
            <a:pPr algn="l"/>
            <a:r>
              <a:rPr lang="es-MX" sz="2000" b="1" dirty="0" smtClean="0">
                <a:solidFill>
                  <a:schemeClr val="tx1"/>
                </a:solidFill>
              </a:rPr>
              <a:t>Consiste en detectar situaciones irregulares o anómalas, este punto es de vital importancia ya que si no se siguen las recetas al pie de la letra, se modifican los productos finales que se entregan al cliente afectando la calidad y el sabor, teniendo diferencias desde preparación y sabor en la misma sucursal hasta de una sucursal a otra. </a:t>
            </a:r>
          </a:p>
          <a:p>
            <a:pPr algn="l"/>
            <a:endParaRPr lang="es-MX" sz="2000" b="1" dirty="0" smtClean="0">
              <a:solidFill>
                <a:schemeClr val="tx1"/>
              </a:solidFill>
            </a:endParaRPr>
          </a:p>
        </p:txBody>
      </p:sp>
      <p:pic>
        <p:nvPicPr>
          <p:cNvPr id="13" name="Picture 1"/>
          <p:cNvPicPr>
            <a:picLocks noChangeAspect="1" noChangeArrowheads="1"/>
          </p:cNvPicPr>
          <p:nvPr/>
        </p:nvPicPr>
        <p:blipFill>
          <a:blip r:embed="rId2" cstate="print"/>
          <a:srcRect/>
          <a:stretch>
            <a:fillRect/>
          </a:stretch>
        </p:blipFill>
        <p:spPr bwMode="auto">
          <a:xfrm>
            <a:off x="500831" y="5828539"/>
            <a:ext cx="1982937" cy="624797"/>
          </a:xfrm>
          <a:prstGeom prst="rect">
            <a:avLst/>
          </a:prstGeom>
          <a:noFill/>
          <a:ln w="9525">
            <a:noFill/>
            <a:miter lim="800000"/>
            <a:headEnd/>
            <a:tailEnd/>
          </a:ln>
        </p:spPr>
      </p:pic>
      <p:sp>
        <p:nvSpPr>
          <p:cNvPr id="10" name="9 Rectángulo"/>
          <p:cNvSpPr/>
          <p:nvPr/>
        </p:nvSpPr>
        <p:spPr>
          <a:xfrm>
            <a:off x="539552" y="980728"/>
            <a:ext cx="7992887" cy="1323439"/>
          </a:xfrm>
          <a:prstGeom prst="rect">
            <a:avLst/>
          </a:prstGeom>
          <a:noFill/>
        </p:spPr>
        <p:txBody>
          <a:bodyPr wrap="square" lIns="91440" tIns="45720" rIns="91440" bIns="45720">
            <a:spAutoFit/>
          </a:bodyPr>
          <a:lstStyle/>
          <a:p>
            <a:pPr algn="ctr"/>
            <a:r>
              <a:rPr lang="es-MX"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Estandarización (</a:t>
            </a:r>
            <a:r>
              <a:rPr lang="es-MX" sz="40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seiketsu</a:t>
            </a:r>
            <a:r>
              <a:rPr lang="es-MX"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señalar </a:t>
            </a:r>
            <a:r>
              <a:rPr lang="es-MX" sz="40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anomalias</a:t>
            </a:r>
            <a:endParaRPr lang="es-MX"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4098" name="Picture 2"/>
          <p:cNvPicPr>
            <a:picLocks noChangeAspect="1" noChangeArrowheads="1"/>
          </p:cNvPicPr>
          <p:nvPr/>
        </p:nvPicPr>
        <p:blipFill>
          <a:blip r:embed="rId3" cstate="print"/>
          <a:srcRect/>
          <a:stretch>
            <a:fillRect/>
          </a:stretch>
        </p:blipFill>
        <p:spPr bwMode="auto">
          <a:xfrm>
            <a:off x="2624614" y="3789039"/>
            <a:ext cx="3819594" cy="26731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2 Grupo"/>
          <p:cNvGrpSpPr/>
          <p:nvPr/>
        </p:nvGrpSpPr>
        <p:grpSpPr>
          <a:xfrm>
            <a:off x="179512" y="188640"/>
            <a:ext cx="8784976" cy="6480720"/>
            <a:chOff x="179512" y="188640"/>
            <a:chExt cx="8784976" cy="6480720"/>
          </a:xfrm>
        </p:grpSpPr>
        <p:sp>
          <p:nvSpPr>
            <p:cNvPr id="4" name="3 Rectángulo"/>
            <p:cNvSpPr/>
            <p:nvPr/>
          </p:nvSpPr>
          <p:spPr>
            <a:xfrm>
              <a:off x="179512" y="188640"/>
              <a:ext cx="8784976" cy="6480720"/>
            </a:xfrm>
            <a:prstGeom prst="rect">
              <a:avLst/>
            </a:prstGeom>
            <a:noFill/>
            <a:ln w="444500">
              <a:solidFill>
                <a:schemeClr val="bg2">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2289" name="Picture 1"/>
            <p:cNvPicPr>
              <a:picLocks noChangeAspect="1" noChangeArrowheads="1"/>
            </p:cNvPicPr>
            <p:nvPr/>
          </p:nvPicPr>
          <p:blipFill>
            <a:blip r:embed="rId2" cstate="print"/>
            <a:srcRect/>
            <a:stretch>
              <a:fillRect/>
            </a:stretch>
          </p:blipFill>
          <p:spPr bwMode="auto">
            <a:xfrm>
              <a:off x="6660232" y="476672"/>
              <a:ext cx="1982937" cy="624797"/>
            </a:xfrm>
            <a:prstGeom prst="rect">
              <a:avLst/>
            </a:prstGeom>
            <a:noFill/>
            <a:ln w="9525">
              <a:noFill/>
              <a:miter lim="800000"/>
              <a:headEnd/>
              <a:tailEnd/>
            </a:ln>
          </p:spPr>
        </p:pic>
      </p:grpSp>
      <p:pic>
        <p:nvPicPr>
          <p:cNvPr id="9" name="Picture 1"/>
          <p:cNvPicPr>
            <a:picLocks noChangeAspect="1" noChangeArrowheads="1"/>
          </p:cNvPicPr>
          <p:nvPr/>
        </p:nvPicPr>
        <p:blipFill>
          <a:blip r:embed="rId2" cstate="print"/>
          <a:srcRect/>
          <a:stretch>
            <a:fillRect/>
          </a:stretch>
        </p:blipFill>
        <p:spPr bwMode="auto">
          <a:xfrm>
            <a:off x="6660232" y="5828539"/>
            <a:ext cx="1982937" cy="624797"/>
          </a:xfrm>
          <a:prstGeom prst="rect">
            <a:avLst/>
          </a:prstGeom>
          <a:noFill/>
          <a:ln w="9525">
            <a:noFill/>
            <a:miter lim="800000"/>
            <a:headEnd/>
            <a:tailEnd/>
          </a:ln>
        </p:spPr>
      </p:pic>
      <p:pic>
        <p:nvPicPr>
          <p:cNvPr id="11" name="Picture 1"/>
          <p:cNvPicPr>
            <a:picLocks noChangeAspect="1" noChangeArrowheads="1"/>
          </p:cNvPicPr>
          <p:nvPr/>
        </p:nvPicPr>
        <p:blipFill>
          <a:blip r:embed="rId2" cstate="print"/>
          <a:srcRect/>
          <a:stretch>
            <a:fillRect/>
          </a:stretch>
        </p:blipFill>
        <p:spPr bwMode="auto">
          <a:xfrm>
            <a:off x="500831" y="427939"/>
            <a:ext cx="1982937" cy="624797"/>
          </a:xfrm>
          <a:prstGeom prst="rect">
            <a:avLst/>
          </a:prstGeom>
          <a:noFill/>
          <a:ln w="9525">
            <a:noFill/>
            <a:miter lim="800000"/>
            <a:headEnd/>
            <a:tailEnd/>
          </a:ln>
        </p:spPr>
      </p:pic>
      <p:pic>
        <p:nvPicPr>
          <p:cNvPr id="10" name="Picture 1"/>
          <p:cNvPicPr>
            <a:picLocks noChangeAspect="1" noChangeArrowheads="1"/>
          </p:cNvPicPr>
          <p:nvPr/>
        </p:nvPicPr>
        <p:blipFill>
          <a:blip r:embed="rId2" cstate="print"/>
          <a:srcRect/>
          <a:stretch>
            <a:fillRect/>
          </a:stretch>
        </p:blipFill>
        <p:spPr bwMode="auto">
          <a:xfrm>
            <a:off x="467544" y="5828539"/>
            <a:ext cx="1982937" cy="624797"/>
          </a:xfrm>
          <a:prstGeom prst="rect">
            <a:avLst/>
          </a:prstGeom>
          <a:noFill/>
          <a:ln w="9525">
            <a:noFill/>
            <a:miter lim="800000"/>
            <a:headEnd/>
            <a:tailEnd/>
          </a:ln>
        </p:spPr>
      </p:pic>
      <p:sp>
        <p:nvSpPr>
          <p:cNvPr id="14" name="13 Rectángulo"/>
          <p:cNvSpPr/>
          <p:nvPr/>
        </p:nvSpPr>
        <p:spPr>
          <a:xfrm>
            <a:off x="539552" y="1127646"/>
            <a:ext cx="7992887" cy="1077218"/>
          </a:xfrm>
          <a:prstGeom prst="rect">
            <a:avLst/>
          </a:prstGeom>
          <a:noFill/>
        </p:spPr>
        <p:txBody>
          <a:bodyPr wrap="square" lIns="91440" tIns="45720" rIns="91440" bIns="45720">
            <a:spAutoFit/>
          </a:bodyPr>
          <a:lstStyle/>
          <a:p>
            <a:pPr algn="ctr"/>
            <a:r>
              <a:rPr lang="es-MX"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De acuerdo a la auditoria del mes de Febrero las calificaciones son las siguientes:</a:t>
            </a:r>
          </a:p>
        </p:txBody>
      </p:sp>
      <p:pic>
        <p:nvPicPr>
          <p:cNvPr id="1026" name="Picture 2"/>
          <p:cNvPicPr>
            <a:picLocks noChangeAspect="1" noChangeArrowheads="1"/>
          </p:cNvPicPr>
          <p:nvPr/>
        </p:nvPicPr>
        <p:blipFill>
          <a:blip r:embed="rId3" cstate="print"/>
          <a:srcRect/>
          <a:stretch>
            <a:fillRect/>
          </a:stretch>
        </p:blipFill>
        <p:spPr bwMode="auto">
          <a:xfrm>
            <a:off x="1254417" y="2212891"/>
            <a:ext cx="6701959" cy="366438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2 Grupo"/>
          <p:cNvGrpSpPr/>
          <p:nvPr/>
        </p:nvGrpSpPr>
        <p:grpSpPr>
          <a:xfrm>
            <a:off x="179512" y="188640"/>
            <a:ext cx="8784976" cy="6480720"/>
            <a:chOff x="179512" y="188640"/>
            <a:chExt cx="8784976" cy="6480720"/>
          </a:xfrm>
        </p:grpSpPr>
        <p:sp>
          <p:nvSpPr>
            <p:cNvPr id="4" name="3 Rectángulo"/>
            <p:cNvSpPr/>
            <p:nvPr/>
          </p:nvSpPr>
          <p:spPr>
            <a:xfrm>
              <a:off x="179512" y="188640"/>
              <a:ext cx="8784976" cy="6480720"/>
            </a:xfrm>
            <a:prstGeom prst="rect">
              <a:avLst/>
            </a:prstGeom>
            <a:noFill/>
            <a:ln w="444500">
              <a:solidFill>
                <a:schemeClr val="bg2">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2289" name="Picture 1"/>
            <p:cNvPicPr>
              <a:picLocks noChangeAspect="1" noChangeArrowheads="1"/>
            </p:cNvPicPr>
            <p:nvPr/>
          </p:nvPicPr>
          <p:blipFill>
            <a:blip r:embed="rId2" cstate="print"/>
            <a:srcRect/>
            <a:stretch>
              <a:fillRect/>
            </a:stretch>
          </p:blipFill>
          <p:spPr bwMode="auto">
            <a:xfrm>
              <a:off x="6660232" y="476672"/>
              <a:ext cx="1982937" cy="624797"/>
            </a:xfrm>
            <a:prstGeom prst="rect">
              <a:avLst/>
            </a:prstGeom>
            <a:noFill/>
            <a:ln w="9525">
              <a:noFill/>
              <a:miter lim="800000"/>
              <a:headEnd/>
              <a:tailEnd/>
            </a:ln>
          </p:spPr>
        </p:pic>
      </p:grpSp>
      <p:pic>
        <p:nvPicPr>
          <p:cNvPr id="9" name="Picture 1"/>
          <p:cNvPicPr>
            <a:picLocks noChangeAspect="1" noChangeArrowheads="1"/>
          </p:cNvPicPr>
          <p:nvPr/>
        </p:nvPicPr>
        <p:blipFill>
          <a:blip r:embed="rId2" cstate="print"/>
          <a:srcRect/>
          <a:stretch>
            <a:fillRect/>
          </a:stretch>
        </p:blipFill>
        <p:spPr bwMode="auto">
          <a:xfrm>
            <a:off x="6660232" y="5828539"/>
            <a:ext cx="1982937" cy="624797"/>
          </a:xfrm>
          <a:prstGeom prst="rect">
            <a:avLst/>
          </a:prstGeom>
          <a:noFill/>
          <a:ln w="9525">
            <a:noFill/>
            <a:miter lim="800000"/>
            <a:headEnd/>
            <a:tailEnd/>
          </a:ln>
        </p:spPr>
      </p:pic>
      <p:pic>
        <p:nvPicPr>
          <p:cNvPr id="11" name="Picture 1"/>
          <p:cNvPicPr>
            <a:picLocks noChangeAspect="1" noChangeArrowheads="1"/>
          </p:cNvPicPr>
          <p:nvPr/>
        </p:nvPicPr>
        <p:blipFill>
          <a:blip r:embed="rId2" cstate="print"/>
          <a:srcRect/>
          <a:stretch>
            <a:fillRect/>
          </a:stretch>
        </p:blipFill>
        <p:spPr bwMode="auto">
          <a:xfrm>
            <a:off x="500831" y="427939"/>
            <a:ext cx="1982937" cy="624797"/>
          </a:xfrm>
          <a:prstGeom prst="rect">
            <a:avLst/>
          </a:prstGeom>
          <a:noFill/>
          <a:ln w="9525">
            <a:noFill/>
            <a:miter lim="800000"/>
            <a:headEnd/>
            <a:tailEnd/>
          </a:ln>
        </p:spPr>
      </p:pic>
      <p:pic>
        <p:nvPicPr>
          <p:cNvPr id="10" name="Picture 1"/>
          <p:cNvPicPr>
            <a:picLocks noChangeAspect="1" noChangeArrowheads="1"/>
          </p:cNvPicPr>
          <p:nvPr/>
        </p:nvPicPr>
        <p:blipFill>
          <a:blip r:embed="rId2" cstate="print"/>
          <a:srcRect/>
          <a:stretch>
            <a:fillRect/>
          </a:stretch>
        </p:blipFill>
        <p:spPr bwMode="auto">
          <a:xfrm>
            <a:off x="467544" y="5828539"/>
            <a:ext cx="1982937" cy="624797"/>
          </a:xfrm>
          <a:prstGeom prst="rect">
            <a:avLst/>
          </a:prstGeom>
          <a:noFill/>
          <a:ln w="9525">
            <a:noFill/>
            <a:miter lim="800000"/>
            <a:headEnd/>
            <a:tailEnd/>
          </a:ln>
        </p:spPr>
      </p:pic>
      <p:sp>
        <p:nvSpPr>
          <p:cNvPr id="12" name="11 CuadroTexto"/>
          <p:cNvSpPr txBox="1"/>
          <p:nvPr/>
        </p:nvSpPr>
        <p:spPr>
          <a:xfrm>
            <a:off x="611560" y="2420888"/>
            <a:ext cx="3168352" cy="1569660"/>
          </a:xfrm>
          <a:prstGeom prst="rect">
            <a:avLst/>
          </a:prstGeom>
          <a:noFill/>
        </p:spPr>
        <p:txBody>
          <a:bodyPr wrap="square" rtlCol="0">
            <a:spAutoFit/>
          </a:bodyPr>
          <a:lstStyle/>
          <a:p>
            <a:r>
              <a:rPr lang="es-MX" sz="2400" b="1" dirty="0" smtClean="0"/>
              <a:t>La siguiente grafica muestra la calificación obtenida de las quejas de buzón:</a:t>
            </a:r>
            <a:endParaRPr lang="es-ES" sz="2400" b="1" dirty="0" smtClean="0"/>
          </a:p>
        </p:txBody>
      </p:sp>
      <p:pic>
        <p:nvPicPr>
          <p:cNvPr id="3074" name="Picture 2"/>
          <p:cNvPicPr>
            <a:picLocks noChangeAspect="1" noChangeArrowheads="1"/>
          </p:cNvPicPr>
          <p:nvPr/>
        </p:nvPicPr>
        <p:blipFill>
          <a:blip r:embed="rId3" cstate="print"/>
          <a:srcRect/>
          <a:stretch>
            <a:fillRect/>
          </a:stretch>
        </p:blipFill>
        <p:spPr bwMode="auto">
          <a:xfrm>
            <a:off x="4860032" y="1700808"/>
            <a:ext cx="3181350"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2 Grupo"/>
          <p:cNvGrpSpPr/>
          <p:nvPr/>
        </p:nvGrpSpPr>
        <p:grpSpPr>
          <a:xfrm>
            <a:off x="179512" y="188640"/>
            <a:ext cx="8784976" cy="6480720"/>
            <a:chOff x="179512" y="188640"/>
            <a:chExt cx="8784976" cy="6480720"/>
          </a:xfrm>
        </p:grpSpPr>
        <p:sp>
          <p:nvSpPr>
            <p:cNvPr id="4" name="3 Rectángulo"/>
            <p:cNvSpPr/>
            <p:nvPr/>
          </p:nvSpPr>
          <p:spPr>
            <a:xfrm>
              <a:off x="179512" y="188640"/>
              <a:ext cx="8784976" cy="6480720"/>
            </a:xfrm>
            <a:prstGeom prst="rect">
              <a:avLst/>
            </a:prstGeom>
            <a:noFill/>
            <a:ln w="444500">
              <a:solidFill>
                <a:schemeClr val="bg2">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2289" name="Picture 1"/>
            <p:cNvPicPr>
              <a:picLocks noChangeAspect="1" noChangeArrowheads="1"/>
            </p:cNvPicPr>
            <p:nvPr/>
          </p:nvPicPr>
          <p:blipFill>
            <a:blip r:embed="rId2" cstate="print"/>
            <a:srcRect/>
            <a:stretch>
              <a:fillRect/>
            </a:stretch>
          </p:blipFill>
          <p:spPr bwMode="auto">
            <a:xfrm>
              <a:off x="6660232" y="476672"/>
              <a:ext cx="1982937" cy="624797"/>
            </a:xfrm>
            <a:prstGeom prst="rect">
              <a:avLst/>
            </a:prstGeom>
            <a:noFill/>
            <a:ln w="9525">
              <a:noFill/>
              <a:miter lim="800000"/>
              <a:headEnd/>
              <a:tailEnd/>
            </a:ln>
          </p:spPr>
        </p:pic>
      </p:grpSp>
      <p:pic>
        <p:nvPicPr>
          <p:cNvPr id="9" name="Picture 1"/>
          <p:cNvPicPr>
            <a:picLocks noChangeAspect="1" noChangeArrowheads="1"/>
          </p:cNvPicPr>
          <p:nvPr/>
        </p:nvPicPr>
        <p:blipFill>
          <a:blip r:embed="rId2" cstate="print"/>
          <a:srcRect/>
          <a:stretch>
            <a:fillRect/>
          </a:stretch>
        </p:blipFill>
        <p:spPr bwMode="auto">
          <a:xfrm>
            <a:off x="6660232" y="5828539"/>
            <a:ext cx="1982937" cy="624797"/>
          </a:xfrm>
          <a:prstGeom prst="rect">
            <a:avLst/>
          </a:prstGeom>
          <a:noFill/>
          <a:ln w="9525">
            <a:noFill/>
            <a:miter lim="800000"/>
            <a:headEnd/>
            <a:tailEnd/>
          </a:ln>
        </p:spPr>
      </p:pic>
      <p:pic>
        <p:nvPicPr>
          <p:cNvPr id="11" name="Picture 1"/>
          <p:cNvPicPr>
            <a:picLocks noChangeAspect="1" noChangeArrowheads="1"/>
          </p:cNvPicPr>
          <p:nvPr/>
        </p:nvPicPr>
        <p:blipFill>
          <a:blip r:embed="rId2" cstate="print"/>
          <a:srcRect/>
          <a:stretch>
            <a:fillRect/>
          </a:stretch>
        </p:blipFill>
        <p:spPr bwMode="auto">
          <a:xfrm>
            <a:off x="500831" y="427939"/>
            <a:ext cx="1982937" cy="624797"/>
          </a:xfrm>
          <a:prstGeom prst="rect">
            <a:avLst/>
          </a:prstGeom>
          <a:noFill/>
          <a:ln w="9525">
            <a:noFill/>
            <a:miter lim="800000"/>
            <a:headEnd/>
            <a:tailEnd/>
          </a:ln>
        </p:spPr>
      </p:pic>
      <p:pic>
        <p:nvPicPr>
          <p:cNvPr id="10" name="Picture 1"/>
          <p:cNvPicPr>
            <a:picLocks noChangeAspect="1" noChangeArrowheads="1"/>
          </p:cNvPicPr>
          <p:nvPr/>
        </p:nvPicPr>
        <p:blipFill>
          <a:blip r:embed="rId2" cstate="print"/>
          <a:srcRect/>
          <a:stretch>
            <a:fillRect/>
          </a:stretch>
        </p:blipFill>
        <p:spPr bwMode="auto">
          <a:xfrm>
            <a:off x="467544" y="5828539"/>
            <a:ext cx="1982937" cy="624797"/>
          </a:xfrm>
          <a:prstGeom prst="rect">
            <a:avLst/>
          </a:prstGeom>
          <a:noFill/>
          <a:ln w="9525">
            <a:noFill/>
            <a:miter lim="800000"/>
            <a:headEnd/>
            <a:tailEnd/>
          </a:ln>
        </p:spPr>
      </p:pic>
      <p:pic>
        <p:nvPicPr>
          <p:cNvPr id="6145" name="Picture 1"/>
          <p:cNvPicPr>
            <a:picLocks noChangeAspect="1" noChangeArrowheads="1"/>
          </p:cNvPicPr>
          <p:nvPr/>
        </p:nvPicPr>
        <p:blipFill>
          <a:blip r:embed="rId3" cstate="print"/>
          <a:srcRect/>
          <a:stretch>
            <a:fillRect/>
          </a:stretch>
        </p:blipFill>
        <p:spPr bwMode="auto">
          <a:xfrm>
            <a:off x="1547664" y="1484784"/>
            <a:ext cx="5472608" cy="38308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2 Grupo"/>
          <p:cNvGrpSpPr/>
          <p:nvPr/>
        </p:nvGrpSpPr>
        <p:grpSpPr>
          <a:xfrm>
            <a:off x="179512" y="188640"/>
            <a:ext cx="8784976" cy="6480720"/>
            <a:chOff x="179512" y="188640"/>
            <a:chExt cx="8784976" cy="6480720"/>
          </a:xfrm>
        </p:grpSpPr>
        <p:sp>
          <p:nvSpPr>
            <p:cNvPr id="4" name="3 Rectángulo"/>
            <p:cNvSpPr/>
            <p:nvPr/>
          </p:nvSpPr>
          <p:spPr>
            <a:xfrm>
              <a:off x="179512" y="188640"/>
              <a:ext cx="8784976" cy="6480720"/>
            </a:xfrm>
            <a:prstGeom prst="rect">
              <a:avLst/>
            </a:prstGeom>
            <a:noFill/>
            <a:ln w="444500">
              <a:solidFill>
                <a:schemeClr val="bg2">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2289" name="Picture 1"/>
            <p:cNvPicPr>
              <a:picLocks noChangeAspect="1" noChangeArrowheads="1"/>
            </p:cNvPicPr>
            <p:nvPr/>
          </p:nvPicPr>
          <p:blipFill>
            <a:blip r:embed="rId2" cstate="print"/>
            <a:srcRect/>
            <a:stretch>
              <a:fillRect/>
            </a:stretch>
          </p:blipFill>
          <p:spPr bwMode="auto">
            <a:xfrm>
              <a:off x="6660232" y="476672"/>
              <a:ext cx="1982937" cy="624797"/>
            </a:xfrm>
            <a:prstGeom prst="rect">
              <a:avLst/>
            </a:prstGeom>
            <a:noFill/>
            <a:ln w="9525">
              <a:noFill/>
              <a:miter lim="800000"/>
              <a:headEnd/>
              <a:tailEnd/>
            </a:ln>
          </p:spPr>
        </p:pic>
      </p:grpSp>
      <p:pic>
        <p:nvPicPr>
          <p:cNvPr id="9" name="Picture 1"/>
          <p:cNvPicPr>
            <a:picLocks noChangeAspect="1" noChangeArrowheads="1"/>
          </p:cNvPicPr>
          <p:nvPr/>
        </p:nvPicPr>
        <p:blipFill>
          <a:blip r:embed="rId2" cstate="print"/>
          <a:srcRect/>
          <a:stretch>
            <a:fillRect/>
          </a:stretch>
        </p:blipFill>
        <p:spPr bwMode="auto">
          <a:xfrm>
            <a:off x="6660232" y="5828539"/>
            <a:ext cx="1982937" cy="624797"/>
          </a:xfrm>
          <a:prstGeom prst="rect">
            <a:avLst/>
          </a:prstGeom>
          <a:noFill/>
          <a:ln w="9525">
            <a:noFill/>
            <a:miter lim="800000"/>
            <a:headEnd/>
            <a:tailEnd/>
          </a:ln>
        </p:spPr>
      </p:pic>
      <p:pic>
        <p:nvPicPr>
          <p:cNvPr id="11" name="Picture 1"/>
          <p:cNvPicPr>
            <a:picLocks noChangeAspect="1" noChangeArrowheads="1"/>
          </p:cNvPicPr>
          <p:nvPr/>
        </p:nvPicPr>
        <p:blipFill>
          <a:blip r:embed="rId2" cstate="print"/>
          <a:srcRect/>
          <a:stretch>
            <a:fillRect/>
          </a:stretch>
        </p:blipFill>
        <p:spPr bwMode="auto">
          <a:xfrm>
            <a:off x="500831" y="427939"/>
            <a:ext cx="1982937" cy="624797"/>
          </a:xfrm>
          <a:prstGeom prst="rect">
            <a:avLst/>
          </a:prstGeom>
          <a:noFill/>
          <a:ln w="9525">
            <a:noFill/>
            <a:miter lim="800000"/>
            <a:headEnd/>
            <a:tailEnd/>
          </a:ln>
        </p:spPr>
      </p:pic>
      <p:pic>
        <p:nvPicPr>
          <p:cNvPr id="10" name="Picture 1"/>
          <p:cNvPicPr>
            <a:picLocks noChangeAspect="1" noChangeArrowheads="1"/>
          </p:cNvPicPr>
          <p:nvPr/>
        </p:nvPicPr>
        <p:blipFill>
          <a:blip r:embed="rId2" cstate="print"/>
          <a:srcRect/>
          <a:stretch>
            <a:fillRect/>
          </a:stretch>
        </p:blipFill>
        <p:spPr bwMode="auto">
          <a:xfrm>
            <a:off x="467544" y="5828539"/>
            <a:ext cx="1982937" cy="624797"/>
          </a:xfrm>
          <a:prstGeom prst="rect">
            <a:avLst/>
          </a:prstGeom>
          <a:noFill/>
          <a:ln w="9525">
            <a:noFill/>
            <a:miter lim="800000"/>
            <a:headEnd/>
            <a:tailEnd/>
          </a:ln>
        </p:spPr>
      </p:pic>
      <p:pic>
        <p:nvPicPr>
          <p:cNvPr id="12" name="Picture 2"/>
          <p:cNvPicPr>
            <a:picLocks noChangeAspect="1" noChangeArrowheads="1"/>
          </p:cNvPicPr>
          <p:nvPr/>
        </p:nvPicPr>
        <p:blipFill>
          <a:blip r:embed="rId3" cstate="print"/>
          <a:srcRect/>
          <a:stretch>
            <a:fillRect/>
          </a:stretch>
        </p:blipFill>
        <p:spPr bwMode="auto">
          <a:xfrm>
            <a:off x="1331640" y="1454483"/>
            <a:ext cx="6336704" cy="427877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488</TotalTime>
  <Words>278</Words>
  <Application>Microsoft Office PowerPoint</Application>
  <PresentationFormat>Presentación en pantalla (4:3)</PresentationFormat>
  <Paragraphs>26</Paragraphs>
  <Slides>15</Slides>
  <Notes>0</Notes>
  <HiddenSlides>0</HiddenSlides>
  <MMClips>0</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vector>
  </TitlesOfParts>
  <Company>Your Company Name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Your User Name</dc:creator>
  <cp:lastModifiedBy>Your User Name</cp:lastModifiedBy>
  <cp:revision>18</cp:revision>
  <dcterms:created xsi:type="dcterms:W3CDTF">2010-10-20T14:32:09Z</dcterms:created>
  <dcterms:modified xsi:type="dcterms:W3CDTF">2011-03-15T18:09:30Z</dcterms:modified>
</cp:coreProperties>
</file>