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0085388" cy="8285163"/>
  <p:notesSz cx="6858000" cy="9144000"/>
  <p:defaultTextStyle>
    <a:defPPr>
      <a:defRPr lang="es-ES"/>
    </a:defPPr>
    <a:lvl1pPr marL="0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866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731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4597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9462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4328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9194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4059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8925" algn="l" defTabSz="524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536" y="-90"/>
      </p:cViewPr>
      <p:guideLst>
        <p:guide orient="horz" pos="2610"/>
        <p:guide pos="31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6404" y="2573771"/>
            <a:ext cx="8572580" cy="177594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808" y="4694926"/>
            <a:ext cx="7059772" cy="21173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4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4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8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7669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7640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11906" y="331791"/>
            <a:ext cx="2269212" cy="7069239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04269" y="331791"/>
            <a:ext cx="6639547" cy="7069239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607426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8854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676" y="5323985"/>
            <a:ext cx="8572580" cy="164552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96676" y="3511606"/>
            <a:ext cx="8572580" cy="1812379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8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7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4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9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9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4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89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49388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04269" y="1933205"/>
            <a:ext cx="4454380" cy="5467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26739" y="1933205"/>
            <a:ext cx="4454380" cy="5467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48407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4269" y="1854573"/>
            <a:ext cx="4456131" cy="77289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866" indent="0">
              <a:buNone/>
              <a:defRPr sz="2300" b="1"/>
            </a:lvl2pPr>
            <a:lvl3pPr marL="1049731" indent="0">
              <a:buNone/>
              <a:defRPr sz="2100" b="1"/>
            </a:lvl3pPr>
            <a:lvl4pPr marL="1574597" indent="0">
              <a:buNone/>
              <a:defRPr sz="1800" b="1"/>
            </a:lvl4pPr>
            <a:lvl5pPr marL="2099462" indent="0">
              <a:buNone/>
              <a:defRPr sz="1800" b="1"/>
            </a:lvl5pPr>
            <a:lvl6pPr marL="2624328" indent="0">
              <a:buNone/>
              <a:defRPr sz="1800" b="1"/>
            </a:lvl6pPr>
            <a:lvl7pPr marL="3149194" indent="0">
              <a:buNone/>
              <a:defRPr sz="1800" b="1"/>
            </a:lvl7pPr>
            <a:lvl8pPr marL="3674059" indent="0">
              <a:buNone/>
              <a:defRPr sz="1800" b="1"/>
            </a:lvl8pPr>
            <a:lvl9pPr marL="4198925" indent="0">
              <a:buNone/>
              <a:defRPr sz="18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4269" y="2627470"/>
            <a:ext cx="4456131" cy="477355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23237" y="1854573"/>
            <a:ext cx="4457882" cy="77289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866" indent="0">
              <a:buNone/>
              <a:defRPr sz="2300" b="1"/>
            </a:lvl2pPr>
            <a:lvl3pPr marL="1049731" indent="0">
              <a:buNone/>
              <a:defRPr sz="2100" b="1"/>
            </a:lvl3pPr>
            <a:lvl4pPr marL="1574597" indent="0">
              <a:buNone/>
              <a:defRPr sz="1800" b="1"/>
            </a:lvl4pPr>
            <a:lvl5pPr marL="2099462" indent="0">
              <a:buNone/>
              <a:defRPr sz="1800" b="1"/>
            </a:lvl5pPr>
            <a:lvl6pPr marL="2624328" indent="0">
              <a:buNone/>
              <a:defRPr sz="1800" b="1"/>
            </a:lvl6pPr>
            <a:lvl7pPr marL="3149194" indent="0">
              <a:buNone/>
              <a:defRPr sz="1800" b="1"/>
            </a:lvl7pPr>
            <a:lvl8pPr marL="3674059" indent="0">
              <a:buNone/>
              <a:defRPr sz="1800" b="1"/>
            </a:lvl8pPr>
            <a:lvl9pPr marL="4198925" indent="0">
              <a:buNone/>
              <a:defRPr sz="18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23237" y="2627470"/>
            <a:ext cx="4457882" cy="477355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73192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80030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7535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270" y="329872"/>
            <a:ext cx="3318023" cy="14038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43107" y="329873"/>
            <a:ext cx="5638012" cy="707115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04270" y="1733748"/>
            <a:ext cx="3318023" cy="5667282"/>
          </a:xfrm>
        </p:spPr>
        <p:txBody>
          <a:bodyPr/>
          <a:lstStyle>
            <a:lvl1pPr marL="0" indent="0">
              <a:buNone/>
              <a:defRPr sz="1600"/>
            </a:lvl1pPr>
            <a:lvl2pPr marL="524866" indent="0">
              <a:buNone/>
              <a:defRPr sz="1400"/>
            </a:lvl2pPr>
            <a:lvl3pPr marL="1049731" indent="0">
              <a:buNone/>
              <a:defRPr sz="1100"/>
            </a:lvl3pPr>
            <a:lvl4pPr marL="1574597" indent="0">
              <a:buNone/>
              <a:defRPr sz="1000"/>
            </a:lvl4pPr>
            <a:lvl5pPr marL="2099462" indent="0">
              <a:buNone/>
              <a:defRPr sz="1000"/>
            </a:lvl5pPr>
            <a:lvl6pPr marL="2624328" indent="0">
              <a:buNone/>
              <a:defRPr sz="1000"/>
            </a:lvl6pPr>
            <a:lvl7pPr marL="3149194" indent="0">
              <a:buNone/>
              <a:defRPr sz="1000"/>
            </a:lvl7pPr>
            <a:lvl8pPr marL="3674059" indent="0">
              <a:buNone/>
              <a:defRPr sz="1000"/>
            </a:lvl8pPr>
            <a:lvl9pPr marL="4198925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59394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6807" y="5799614"/>
            <a:ext cx="6051233" cy="68467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976807" y="740295"/>
            <a:ext cx="6051233" cy="4971098"/>
          </a:xfrm>
        </p:spPr>
        <p:txBody>
          <a:bodyPr/>
          <a:lstStyle>
            <a:lvl1pPr marL="0" indent="0">
              <a:buNone/>
              <a:defRPr sz="3700"/>
            </a:lvl1pPr>
            <a:lvl2pPr marL="524866" indent="0">
              <a:buNone/>
              <a:defRPr sz="3200"/>
            </a:lvl2pPr>
            <a:lvl3pPr marL="1049731" indent="0">
              <a:buNone/>
              <a:defRPr sz="2800"/>
            </a:lvl3pPr>
            <a:lvl4pPr marL="1574597" indent="0">
              <a:buNone/>
              <a:defRPr sz="2300"/>
            </a:lvl4pPr>
            <a:lvl5pPr marL="2099462" indent="0">
              <a:buNone/>
              <a:defRPr sz="2300"/>
            </a:lvl5pPr>
            <a:lvl6pPr marL="2624328" indent="0">
              <a:buNone/>
              <a:defRPr sz="2300"/>
            </a:lvl6pPr>
            <a:lvl7pPr marL="3149194" indent="0">
              <a:buNone/>
              <a:defRPr sz="2300"/>
            </a:lvl7pPr>
            <a:lvl8pPr marL="3674059" indent="0">
              <a:buNone/>
              <a:defRPr sz="2300"/>
            </a:lvl8pPr>
            <a:lvl9pPr marL="4198925" indent="0">
              <a:buNone/>
              <a:defRPr sz="23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76807" y="6484292"/>
            <a:ext cx="6051233" cy="972355"/>
          </a:xfrm>
        </p:spPr>
        <p:txBody>
          <a:bodyPr/>
          <a:lstStyle>
            <a:lvl1pPr marL="0" indent="0">
              <a:buNone/>
              <a:defRPr sz="1600"/>
            </a:lvl1pPr>
            <a:lvl2pPr marL="524866" indent="0">
              <a:buNone/>
              <a:defRPr sz="1400"/>
            </a:lvl2pPr>
            <a:lvl3pPr marL="1049731" indent="0">
              <a:buNone/>
              <a:defRPr sz="1100"/>
            </a:lvl3pPr>
            <a:lvl4pPr marL="1574597" indent="0">
              <a:buNone/>
              <a:defRPr sz="1000"/>
            </a:lvl4pPr>
            <a:lvl5pPr marL="2099462" indent="0">
              <a:buNone/>
              <a:defRPr sz="1000"/>
            </a:lvl5pPr>
            <a:lvl6pPr marL="2624328" indent="0">
              <a:buNone/>
              <a:defRPr sz="1000"/>
            </a:lvl6pPr>
            <a:lvl7pPr marL="3149194" indent="0">
              <a:buNone/>
              <a:defRPr sz="1000"/>
            </a:lvl7pPr>
            <a:lvl8pPr marL="3674059" indent="0">
              <a:buNone/>
              <a:defRPr sz="1000"/>
            </a:lvl8pPr>
            <a:lvl9pPr marL="4198925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0082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04270" y="331790"/>
            <a:ext cx="9076849" cy="1380861"/>
          </a:xfrm>
          <a:prstGeom prst="rect">
            <a:avLst/>
          </a:prstGeom>
        </p:spPr>
        <p:txBody>
          <a:bodyPr vert="horz" lIns="104973" tIns="52487" rIns="104973" bIns="52487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4270" y="1933205"/>
            <a:ext cx="9076849" cy="5467825"/>
          </a:xfrm>
          <a:prstGeom prst="rect">
            <a:avLst/>
          </a:prstGeom>
        </p:spPr>
        <p:txBody>
          <a:bodyPr vert="horz" lIns="104973" tIns="52487" rIns="104973" bIns="52487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04270" y="7679119"/>
            <a:ext cx="2353257" cy="441108"/>
          </a:xfrm>
          <a:prstGeom prst="rect">
            <a:avLst/>
          </a:prstGeom>
        </p:spPr>
        <p:txBody>
          <a:bodyPr vert="horz" lIns="104973" tIns="52487" rIns="104973" bIns="5248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6D11-3050-C444-9637-6E724674B0BE}" type="datetimeFigureOut">
              <a:rPr lang="es-ES" smtClean="0"/>
              <a:pPr/>
              <a:t>20/04/2011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445841" y="7679119"/>
            <a:ext cx="3193706" cy="441108"/>
          </a:xfrm>
          <a:prstGeom prst="rect">
            <a:avLst/>
          </a:prstGeom>
        </p:spPr>
        <p:txBody>
          <a:bodyPr vert="horz" lIns="104973" tIns="52487" rIns="104973" bIns="5248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227862" y="7679119"/>
            <a:ext cx="2353257" cy="441108"/>
          </a:xfrm>
          <a:prstGeom prst="rect">
            <a:avLst/>
          </a:prstGeom>
        </p:spPr>
        <p:txBody>
          <a:bodyPr vert="horz" lIns="104973" tIns="52487" rIns="104973" bIns="5248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639D-B6A0-004A-9E47-4C110313561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899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486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649" indent="-393649" algn="l" defTabSz="524866" rtl="0" eaLnBrk="1" latinLnBrk="0" hangingPunct="1">
        <a:spcBef>
          <a:spcPct val="20000"/>
        </a:spcBef>
        <a:buFont typeface="Arial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907" indent="-328041" algn="l" defTabSz="524866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2164" indent="-262433" algn="l" defTabSz="52486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7030" indent="-262433" algn="l" defTabSz="524866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1895" indent="-262433" algn="l" defTabSz="524866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6761" indent="-262433" algn="l" defTabSz="524866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1626" indent="-262433" algn="l" defTabSz="524866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6492" indent="-262433" algn="l" defTabSz="524866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61358" indent="-262433" algn="l" defTabSz="524866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866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731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4597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9462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4328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9194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4059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8925" algn="l" defTabSz="524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Restaurant weeks 15 abri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04" y="6795"/>
            <a:ext cx="10082784" cy="827836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239520" y="1584960"/>
            <a:ext cx="7721600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FF0000"/>
                </a:solidFill>
              </a:rPr>
              <a:t>Black Coffe</a:t>
            </a:r>
          </a:p>
          <a:p>
            <a:endParaRPr lang="es-MX" dirty="0" smtClean="0"/>
          </a:p>
          <a:p>
            <a:pPr algn="ctr"/>
            <a:r>
              <a:rPr lang="es-MX" sz="2800" b="1" dirty="0" smtClean="0"/>
              <a:t>10% de descuento sobre el total de la cuenta</a:t>
            </a:r>
            <a:endParaRPr lang="es-MX" b="1" dirty="0" smtClean="0"/>
          </a:p>
          <a:p>
            <a:endParaRPr lang="es-MX" dirty="0" smtClean="0"/>
          </a:p>
          <a:p>
            <a:pPr algn="ctr"/>
            <a:r>
              <a:rPr lang="es-ES" sz="1600" dirty="0" smtClean="0"/>
              <a:t>Promoción Válida del 15 abril al 31 de mayo de 2011, pagando con tu Tarjeta B smart</a:t>
            </a:r>
          </a:p>
          <a:p>
            <a:pPr algn="ctr"/>
            <a:r>
              <a:rPr lang="es-ES" sz="1600" dirty="0" smtClean="0"/>
              <a:t>No válido en días festivos</a:t>
            </a:r>
          </a:p>
          <a:p>
            <a:pPr algn="ctr"/>
            <a:r>
              <a:rPr lang="es-ES" sz="1600" dirty="0" smtClean="0"/>
              <a:t>No aplica con otras promociones ni descuentos.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8123" y="4602588"/>
            <a:ext cx="4630057" cy="15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998782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MaxValue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Miranda</dc:creator>
  <cp:lastModifiedBy>jordi</cp:lastModifiedBy>
  <cp:revision>8</cp:revision>
  <dcterms:created xsi:type="dcterms:W3CDTF">2011-03-30T16:21:44Z</dcterms:created>
  <dcterms:modified xsi:type="dcterms:W3CDTF">2011-04-20T15:12:34Z</dcterms:modified>
</cp:coreProperties>
</file>