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4AA5A-9D18-4718-962B-09D32A168E20}" type="datetimeFigureOut">
              <a:rPr lang="es-ES" smtClean="0"/>
              <a:t>10/05/2011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E658D-0E89-4C97-9772-C83CF451F8CA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8640"/>
            <a:ext cx="7458258" cy="6507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ln>
            <a:noFill/>
          </a:ln>
        </p:spPr>
        <p:txBody>
          <a:bodyPr/>
          <a:lstStyle/>
          <a:p>
            <a:pPr>
              <a:buNone/>
            </a:pPr>
            <a:endParaRPr lang="es-ES" sz="5400" b="1" dirty="0">
              <a:ln>
                <a:solidFill>
                  <a:schemeClr val="accent1"/>
                </a:solidFill>
              </a:ln>
              <a:gradFill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lin ang="5400000" scaled="0"/>
              </a:gradFill>
              <a:effectLst>
                <a:outerShdw blurRad="50800" dist="38100" algn="l" rotWithShape="0">
                  <a:schemeClr val="accent5">
                    <a:lumMod val="75000"/>
                    <a:alpha val="40000"/>
                  </a:schemeClr>
                </a:outerShdw>
              </a:effectLst>
            </a:endParaRPr>
          </a:p>
          <a:p>
            <a:pPr algn="ctr">
              <a:buNone/>
            </a:pPr>
            <a:r>
              <a:rPr lang="es-ES" sz="5400" b="1" dirty="0" smtClean="0"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  <a:tileRect/>
                </a:gradFill>
                <a:effectLst>
                  <a:outerShdw blurRad="50800" dist="38100" algn="l" rotWithShape="0">
                    <a:schemeClr val="accent5">
                      <a:lumMod val="75000"/>
                      <a:alpha val="40000"/>
                    </a:schemeClr>
                  </a:outerShdw>
                </a:effectLst>
                <a:latin typeface="Blackadder ITC" pitchFamily="82" charset="0"/>
              </a:rPr>
              <a:t>Una </a:t>
            </a:r>
            <a:r>
              <a:rPr lang="es-ES" sz="5400" b="1" dirty="0"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  <a:tileRect/>
                </a:gradFill>
                <a:effectLst>
                  <a:outerShdw blurRad="50800" dist="38100" algn="l" rotWithShape="0">
                    <a:schemeClr val="accent5">
                      <a:lumMod val="75000"/>
                      <a:alpha val="40000"/>
                    </a:schemeClr>
                  </a:outerShdw>
                </a:effectLst>
                <a:latin typeface="Blackadder ITC" pitchFamily="82" charset="0"/>
              </a:rPr>
              <a:t>madre no es una persona en la que pueda apoyarse, sino una persona que hace que no se necesite apoyarse en nadie.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ES" sz="5400" b="1" dirty="0"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0"/>
                  <a:tileRect/>
                </a:gradFill>
                <a:effectLst>
                  <a:outerShdw blurRad="50800" dist="38100" algn="l" rotWithShape="0">
                    <a:srgbClr val="0066FF">
                      <a:alpha val="40000"/>
                    </a:srgbClr>
                  </a:outerShdw>
                </a:effectLst>
                <a:latin typeface="Blackadder ITC" pitchFamily="82" charset="0"/>
              </a:rPr>
              <a:t>Ninguna lengua es capaz de expresar la fuerza, la belleza y la heroicidad de una madre.</a:t>
            </a:r>
            <a:endParaRPr lang="es-ES" sz="5400" dirty="0">
              <a:gradFill flip="none" rotWithShape="1"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lin ang="5400000" scaled="0"/>
                <a:tileRect/>
              </a:gradFill>
              <a:effectLst>
                <a:outerShdw blurRad="50800" dist="38100" algn="l" rotWithShape="0">
                  <a:srgbClr val="0066FF">
                    <a:alpha val="40000"/>
                  </a:srgbClr>
                </a:outerShdw>
              </a:effectLst>
              <a:latin typeface="Blackadder ITC" pitchFamily="82" charset="0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57500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4000" b="1" dirty="0" smtClean="0"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1"/>
                  <a:tileRect/>
                </a:gradFill>
                <a:latin typeface="Blackadder ITC" pitchFamily="82" charset="0"/>
              </a:rPr>
              <a:t>Feliz día a todas las mamás que cada día iluminan la vida de su familia con una simple sonrisa y que además nos regalan la oportunidad de poder trabajar a su lado.</a:t>
            </a:r>
            <a:endParaRPr lang="es-ES" sz="4000" b="1" dirty="0">
              <a:gradFill flip="none" rotWithShape="1"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lin ang="5400000" scaled="1"/>
                <a:tileRect/>
              </a:gradFill>
              <a:latin typeface="Blackadder ITC" pitchFamily="82" charset="0"/>
            </a:endParaRPr>
          </a:p>
          <a:p>
            <a:pPr algn="ctr">
              <a:buNone/>
            </a:pPr>
            <a:r>
              <a:rPr lang="es-ES" sz="4000" b="1" dirty="0" smtClean="0">
                <a:gradFill flip="none" rotWithShape="1">
                  <a:gsLst>
                    <a:gs pos="0">
                      <a:srgbClr val="3399FF"/>
                    </a:gs>
                    <a:gs pos="16000">
                      <a:srgbClr val="00CCCC"/>
                    </a:gs>
                    <a:gs pos="47000">
                      <a:srgbClr val="9999FF"/>
                    </a:gs>
                    <a:gs pos="60001">
                      <a:srgbClr val="2E6792"/>
                    </a:gs>
                    <a:gs pos="71001">
                      <a:srgbClr val="3333CC"/>
                    </a:gs>
                    <a:gs pos="81000">
                      <a:srgbClr val="1170FF"/>
                    </a:gs>
                    <a:gs pos="100000">
                      <a:srgbClr val="006699"/>
                    </a:gs>
                  </a:gsLst>
                  <a:lin ang="5400000" scaled="1"/>
                  <a:tileRect/>
                </a:gradFill>
                <a:latin typeface="Blackadder ITC" pitchFamily="82" charset="0"/>
              </a:rPr>
              <a:t>Black Coffee Gallery les desea un excelente día en compañía de todos sus seres queridos</a:t>
            </a:r>
            <a:endParaRPr lang="es-ES" sz="4000" b="1" dirty="0">
              <a:gradFill flip="none" rotWithShape="1"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lin ang="5400000" scaled="1"/>
                <a:tileRect/>
              </a:gradFill>
              <a:latin typeface="Blackadder ITC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91</Words>
  <Application>Microsoft Office PowerPoint</Application>
  <PresentationFormat>Presentación en pantalla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AuxRH</dc:creator>
  <cp:lastModifiedBy>AuxRH</cp:lastModifiedBy>
  <cp:revision>3</cp:revision>
  <dcterms:created xsi:type="dcterms:W3CDTF">2011-05-10T20:55:32Z</dcterms:created>
  <dcterms:modified xsi:type="dcterms:W3CDTF">2011-05-10T21:18:21Z</dcterms:modified>
</cp:coreProperties>
</file>