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>
      <p:cViewPr varScale="1">
        <p:scale>
          <a:sx n="100" d="100"/>
          <a:sy n="100" d="100"/>
        </p:scale>
        <p:origin x="-30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CE9A9-3C07-4C03-B9C6-CB5177939E90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3B507-5F1E-4B78-B9A6-F4F05C39066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B507-5F1E-4B78-B9A6-F4F05C390660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C6BD7-3F6F-4C98-B6BB-580484002776}" type="datetimeFigureOut">
              <a:rPr lang="es-ES" smtClean="0"/>
              <a:t>01/06/2011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4E60B-2EBD-46EE-9801-A08341C1A1D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1266" name="Picture 2" descr="http://www.free-power-point-templates.com/wp-content/uploads/2010/07/675_exam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36525"/>
            <a:ext cx="9144000" cy="7120790"/>
          </a:xfrm>
          <a:prstGeom prst="rect">
            <a:avLst/>
          </a:prstGeom>
          <a:noFill/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95535" y="980726"/>
          <a:ext cx="8496945" cy="587727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13665"/>
                <a:gridCol w="1213665"/>
                <a:gridCol w="1213665"/>
                <a:gridCol w="1213665"/>
                <a:gridCol w="1213665"/>
                <a:gridCol w="1214310"/>
                <a:gridCol w="1214310"/>
              </a:tblGrid>
              <a:tr h="278568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Lunes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Martes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Miércoles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Jueves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Viernes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Sábado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Domingo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 anchor="ctr"/>
                </a:tc>
              </a:tr>
              <a:tr h="1048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Monserrat Santa Anna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Oaxaca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</a:tr>
              <a:tr h="1048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Ana Karen Magaña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Manuel Acuña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M. Susana Cardona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 Ignacio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</a:tr>
              <a:tr h="1048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Sofia Casasola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Tepeyac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Arturo Robles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Chapultepec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Luis F. Avila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Patria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</a:tr>
              <a:tr h="1404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Raul Monterde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Tostadora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Ofelia Escamilla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Patria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Brenda de la Torre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 Isidro</a:t>
                      </a:r>
                      <a:endParaRPr lang="es-ES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Perla Suazo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Santa Anita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Erika Garduño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Oaxaca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Teresa Garibay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Sao Paulo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</a:tr>
              <a:tr h="1048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Javier Aguilera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Tostadora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Nancy Sanchez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 Isidro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Memo Becerra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Corporativo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</a:endParaRPr>
                    </a:p>
                  </a:txBody>
                  <a:tcPr marL="47764" marR="47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800" dirty="0">
                        <a:latin typeface="Calibri"/>
                      </a:endParaRPr>
                    </a:p>
                  </a:txBody>
                  <a:tcPr marL="47764" marR="47764" marT="0" marB="0"/>
                </a:tc>
              </a:tr>
            </a:tbl>
          </a:graphicData>
        </a:graphic>
      </p:graphicFrame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s-ES" altLang="ja-JP" sz="3000" b="1" i="0" u="none" strike="noStrike" cap="none" normalizeH="0" baseline="0" smtClean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Junio 2011</a:t>
            </a:r>
            <a:endParaRPr kumimoji="0" lang="es-ES" altLang="ja-JP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s-E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/>
            </a:r>
            <a:br>
              <a:rPr kumimoji="0" lang="es-E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</a:br>
            <a:endParaRPr kumimoji="0" lang="es-E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483768" y="116632"/>
            <a:ext cx="38005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¡Felicidades!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102</Words>
  <Application>Microsoft Office PowerPoint</Application>
  <PresentationFormat>Presentación en pantalla (4:3)</PresentationFormat>
  <Paragraphs>71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Asesores Empresariales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Marketing Usuario</dc:creator>
  <cp:lastModifiedBy>Marketing Usuario</cp:lastModifiedBy>
  <cp:revision>2</cp:revision>
  <dcterms:created xsi:type="dcterms:W3CDTF">2011-06-01T14:04:00Z</dcterms:created>
  <dcterms:modified xsi:type="dcterms:W3CDTF">2011-06-01T14:16:47Z</dcterms:modified>
</cp:coreProperties>
</file>