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custShowLst>
    <p:custShow name="Presentación personalizada 1" id="0">
      <p:sldLst>
        <p:sld r:id="rId2"/>
      </p:sldLst>
    </p:custShow>
  </p:custShowLst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54" autoAdjust="0"/>
  </p:normalViewPr>
  <p:slideViewPr>
    <p:cSldViewPr>
      <p:cViewPr varScale="1">
        <p:scale>
          <a:sx n="106" d="100"/>
          <a:sy n="106" d="100"/>
        </p:scale>
        <p:origin x="-67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A9B7-87F0-49C6-9E17-8B6EF43F897E}" type="datetimeFigureOut">
              <a:rPr lang="es-ES" smtClean="0"/>
              <a:t>04/07/2011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A9011-5D15-4318-ADA1-E58CFEBF5A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A9B7-87F0-49C6-9E17-8B6EF43F897E}" type="datetimeFigureOut">
              <a:rPr lang="es-ES" smtClean="0"/>
              <a:t>04/07/2011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A9011-5D15-4318-ADA1-E58CFEBF5A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A9B7-87F0-49C6-9E17-8B6EF43F897E}" type="datetimeFigureOut">
              <a:rPr lang="es-ES" smtClean="0"/>
              <a:t>04/07/2011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A9011-5D15-4318-ADA1-E58CFEBF5A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A9B7-87F0-49C6-9E17-8B6EF43F897E}" type="datetimeFigureOut">
              <a:rPr lang="es-ES" smtClean="0"/>
              <a:t>04/07/2011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A9011-5D15-4318-ADA1-E58CFEBF5A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A9B7-87F0-49C6-9E17-8B6EF43F897E}" type="datetimeFigureOut">
              <a:rPr lang="es-ES" smtClean="0"/>
              <a:t>04/07/2011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A9011-5D15-4318-ADA1-E58CFEBF5A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A9B7-87F0-49C6-9E17-8B6EF43F897E}" type="datetimeFigureOut">
              <a:rPr lang="es-ES" smtClean="0"/>
              <a:t>04/07/2011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A9011-5D15-4318-ADA1-E58CFEBF5A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A9B7-87F0-49C6-9E17-8B6EF43F897E}" type="datetimeFigureOut">
              <a:rPr lang="es-ES" smtClean="0"/>
              <a:t>04/07/2011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A9011-5D15-4318-ADA1-E58CFEBF5A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A9B7-87F0-49C6-9E17-8B6EF43F897E}" type="datetimeFigureOut">
              <a:rPr lang="es-ES" smtClean="0"/>
              <a:t>04/07/2011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A9011-5D15-4318-ADA1-E58CFEBF5A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A9B7-87F0-49C6-9E17-8B6EF43F897E}" type="datetimeFigureOut">
              <a:rPr lang="es-ES" smtClean="0"/>
              <a:t>04/07/2011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A9011-5D15-4318-ADA1-E58CFEBF5A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A9B7-87F0-49C6-9E17-8B6EF43F897E}" type="datetimeFigureOut">
              <a:rPr lang="es-ES" smtClean="0"/>
              <a:t>04/07/2011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A9011-5D15-4318-ADA1-E58CFEBF5A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4A9B7-87F0-49C6-9E17-8B6EF43F897E}" type="datetimeFigureOut">
              <a:rPr lang="es-ES" smtClean="0"/>
              <a:t>04/07/2011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A9011-5D15-4318-ADA1-E58CFEBF5A1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4A9B7-87F0-49C6-9E17-8B6EF43F897E}" type="datetimeFigureOut">
              <a:rPr lang="es-ES" smtClean="0"/>
              <a:t>04/07/2011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A9011-5D15-4318-ADA1-E58CFEBF5A1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4.bp.blogspot.com/-FoL9DMnYN_Q/Td366vI6U3I/AAAAAAAALz8/SMVm-J4W8-A/s1600/20110331135133-feliz-cumpleanos-1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13376"/>
          </a:xfrm>
          <a:prstGeom prst="rect">
            <a:avLst/>
          </a:prstGeom>
          <a:noFill/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323528" y="1124744"/>
          <a:ext cx="8496943" cy="5472608"/>
        </p:xfrm>
        <a:graphic>
          <a:graphicData uri="http://schemas.openxmlformats.org/drawingml/2006/table">
            <a:tbl>
              <a:tblPr/>
              <a:tblGrid>
                <a:gridCol w="1213849"/>
                <a:gridCol w="1213849"/>
                <a:gridCol w="1213849"/>
                <a:gridCol w="1213849"/>
                <a:gridCol w="1213849"/>
                <a:gridCol w="1213849"/>
                <a:gridCol w="1213849"/>
              </a:tblGrid>
              <a:tr h="275383"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100" b="1" dirty="0">
                          <a:latin typeface="Times New Roman"/>
                          <a:cs typeface="Times New Roman"/>
                        </a:rPr>
                        <a:t>Lunes</a:t>
                      </a:r>
                      <a:endParaRPr lang="es-ES" sz="1100" b="1" dirty="0">
                        <a:latin typeface="Calibri"/>
                      </a:endParaRPr>
                    </a:p>
                  </a:txBody>
                  <a:tcPr marL="45436" marR="45436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100" b="1">
                          <a:latin typeface="Times New Roman"/>
                          <a:cs typeface="Times New Roman"/>
                        </a:rPr>
                        <a:t>Martes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100" b="1">
                          <a:latin typeface="Times New Roman"/>
                          <a:cs typeface="Times New Roman"/>
                        </a:rPr>
                        <a:t>Miércoles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100" b="1">
                          <a:latin typeface="Times New Roman"/>
                          <a:cs typeface="Times New Roman"/>
                        </a:rPr>
                        <a:t>Jueves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100" b="1">
                          <a:latin typeface="Times New Roman"/>
                          <a:cs typeface="Times New Roman"/>
                        </a:rPr>
                        <a:t>Viernes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100" b="1">
                          <a:latin typeface="Times New Roman"/>
                          <a:cs typeface="Times New Roman"/>
                        </a:rPr>
                        <a:t>Sábado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6000"/>
                        </a:lnSpc>
                      </a:pPr>
                      <a:r>
                        <a:rPr lang="es-ES" sz="1100" b="1">
                          <a:latin typeface="Times New Roman"/>
                          <a:cs typeface="Times New Roman"/>
                        </a:rPr>
                        <a:t>Domingo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1036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 dirty="0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 dirty="0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1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2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3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4</a:t>
                      </a:r>
                      <a:endParaRPr lang="es-ES" sz="1100" b="1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>
                          <a:latin typeface="Calibri"/>
                        </a:rPr>
                        <a:t>Eduardo Mercado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>
                          <a:latin typeface="Calibri"/>
                        </a:rPr>
                        <a:t>Corporativo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>
                          <a:latin typeface="Calibri"/>
                        </a:rPr>
                        <a:t>Rocio Dominguez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>
                          <a:latin typeface="Calibri"/>
                        </a:rPr>
                        <a:t>Oaxaca</a:t>
                      </a: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5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6</a:t>
                      </a:r>
                      <a:endParaRPr lang="es-ES" sz="1100" b="1" dirty="0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7</a:t>
                      </a:r>
                      <a:endParaRPr lang="es-ES" sz="1100" b="1" dirty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>
                          <a:latin typeface="Calibri"/>
                        </a:rPr>
                        <a:t>Araceli Garcia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>
                          <a:latin typeface="Calibri"/>
                        </a:rPr>
                        <a:t>Patria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>
                          <a:latin typeface="Calibri"/>
                        </a:rPr>
                        <a:t>Lidia Gallegos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>
                          <a:latin typeface="Calibri"/>
                        </a:rPr>
                        <a:t>Manuel Acuña</a:t>
                      </a: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8</a:t>
                      </a:r>
                      <a:endParaRPr lang="es-ES" sz="1100" b="1" dirty="0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9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10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11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12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13</a:t>
                      </a:r>
                      <a:endParaRPr lang="es-ES" sz="1100" b="1" dirty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 smtClean="0">
                          <a:latin typeface="Calibri"/>
                        </a:rPr>
                        <a:t>Emilio </a:t>
                      </a:r>
                      <a:r>
                        <a:rPr lang="es-ES" sz="1100" b="1" dirty="0">
                          <a:latin typeface="Calibri"/>
                        </a:rPr>
                        <a:t>Henriquez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>
                          <a:latin typeface="Calibri"/>
                        </a:rPr>
                        <a:t>Ciudadela</a:t>
                      </a: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14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15</a:t>
                      </a:r>
                      <a:endParaRPr lang="es-ES" sz="1100" b="1" dirty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Sara Zendejas</a:t>
                      </a:r>
                      <a:endParaRPr lang="es-ES" sz="1100" b="1" dirty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Chapultepec</a:t>
                      </a:r>
                      <a:endParaRPr lang="es-ES" sz="1100" b="1" dirty="0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16</a:t>
                      </a:r>
                      <a:endParaRPr lang="es-ES" sz="1100" b="1" dirty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Carmen Cardenas</a:t>
                      </a:r>
                      <a:endParaRPr lang="es-ES" sz="1100" b="1" dirty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Corporativo</a:t>
                      </a:r>
                      <a:endParaRPr lang="es-ES" sz="1100" b="1" dirty="0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17</a:t>
                      </a:r>
                      <a:endParaRPr lang="es-ES" sz="1100" b="1" dirty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Tania Villalobos</a:t>
                      </a:r>
                      <a:endParaRPr lang="es-ES" sz="1100" b="1" dirty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Manuel Acuña</a:t>
                      </a:r>
                      <a:endParaRPr lang="es-ES" sz="1100" b="1" dirty="0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6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18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19</a:t>
                      </a:r>
                      <a:endParaRPr lang="es-ES" sz="1100" b="1" dirty="0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>
                          <a:latin typeface="Calibri"/>
                        </a:rPr>
                        <a:t>Ulises Nuñez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>
                          <a:latin typeface="Calibri"/>
                        </a:rPr>
                        <a:t>Corporativo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>
                          <a:latin typeface="Calibri"/>
                        </a:rPr>
                        <a:t>Nora García</a:t>
                      </a: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20</a:t>
                      </a:r>
                      <a:endParaRPr lang="es-ES" sz="1100" b="1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Carlos Sillas</a:t>
                      </a:r>
                      <a:endParaRPr lang="es-ES" sz="1100" b="1"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Oaxaca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21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22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23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24</a:t>
                      </a:r>
                      <a:endParaRPr lang="es-ES" sz="1100" b="1" dirty="0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14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25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26</a:t>
                      </a:r>
                      <a:endParaRPr lang="es-ES" sz="1100" b="1" dirty="0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27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28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latin typeface="Calibri"/>
                        </a:rPr>
                        <a:t>29</a:t>
                      </a:r>
                      <a:endParaRPr lang="es-ES" sz="1100" b="1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30</a:t>
                      </a:r>
                      <a:endParaRPr lang="es-ES" sz="1100" b="1" dirty="0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latin typeface="Calibri"/>
                        </a:rPr>
                        <a:t>31</a:t>
                      </a:r>
                      <a:endParaRPr lang="es-ES" sz="1100" b="1" dirty="0">
                        <a:latin typeface="Calibri"/>
                      </a:endParaRPr>
                    </a:p>
                  </a:txBody>
                  <a:tcPr marL="45436" marR="45436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1748550" y="188640"/>
            <a:ext cx="549714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0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Cumpleañeros mes de Julio</a:t>
            </a:r>
          </a:p>
          <a:p>
            <a:pPr algn="ctr"/>
            <a:r>
              <a:rPr lang="es-ES" sz="3000" b="1" i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¡Felicidades!</a:t>
            </a:r>
            <a:endParaRPr lang="es-ES" sz="3000" b="1" i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79</Words>
  <Application>Microsoft Office PowerPoint</Application>
  <PresentationFormat>Presentación en pantalla (4:3)</PresentationFormat>
  <Paragraphs>61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  <vt:variant>
        <vt:lpstr>Presentaciones personalizadas</vt:lpstr>
      </vt:variant>
      <vt:variant>
        <vt:i4>1</vt:i4>
      </vt:variant>
    </vt:vector>
  </HeadingPairs>
  <TitlesOfParts>
    <vt:vector size="3" baseType="lpstr">
      <vt:lpstr>Tema de Office</vt:lpstr>
      <vt:lpstr>Diapositiva 1</vt:lpstr>
      <vt:lpstr>Presentación personalizada 1</vt:lpstr>
    </vt:vector>
  </TitlesOfParts>
  <Company>Asesores Empresariales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Marketing Usuario</dc:creator>
  <cp:lastModifiedBy>Marketing Usuario</cp:lastModifiedBy>
  <cp:revision>3</cp:revision>
  <dcterms:created xsi:type="dcterms:W3CDTF">2011-07-04T14:12:14Z</dcterms:created>
  <dcterms:modified xsi:type="dcterms:W3CDTF">2011-07-04T14:20:30Z</dcterms:modified>
</cp:coreProperties>
</file>