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339966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 autoAdjust="0"/>
    <p:restoredTop sz="94628" autoAdjust="0"/>
  </p:normalViewPr>
  <p:slideViewPr>
    <p:cSldViewPr>
      <p:cViewPr varScale="1">
        <p:scale>
          <a:sx n="105" d="100"/>
          <a:sy n="105" d="100"/>
        </p:scale>
        <p:origin x="-66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77D60-E6F8-4E50-83DD-0B3E6CFCCBA7}" type="datetimeFigureOut">
              <a:rPr lang="es-ES" smtClean="0"/>
              <a:t>27/08/2011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5CBF6-C866-4F81-AC00-BEC00F5CC0D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77D60-E6F8-4E50-83DD-0B3E6CFCCBA7}" type="datetimeFigureOut">
              <a:rPr lang="es-ES" smtClean="0"/>
              <a:t>27/08/2011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5CBF6-C866-4F81-AC00-BEC00F5CC0D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77D60-E6F8-4E50-83DD-0B3E6CFCCBA7}" type="datetimeFigureOut">
              <a:rPr lang="es-ES" smtClean="0"/>
              <a:t>27/08/2011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5CBF6-C866-4F81-AC00-BEC00F5CC0D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77D60-E6F8-4E50-83DD-0B3E6CFCCBA7}" type="datetimeFigureOut">
              <a:rPr lang="es-ES" smtClean="0"/>
              <a:t>27/08/2011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5CBF6-C866-4F81-AC00-BEC00F5CC0D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77D60-E6F8-4E50-83DD-0B3E6CFCCBA7}" type="datetimeFigureOut">
              <a:rPr lang="es-ES" smtClean="0"/>
              <a:t>27/08/2011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5CBF6-C866-4F81-AC00-BEC00F5CC0D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77D60-E6F8-4E50-83DD-0B3E6CFCCBA7}" type="datetimeFigureOut">
              <a:rPr lang="es-ES" smtClean="0"/>
              <a:t>27/08/2011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5CBF6-C866-4F81-AC00-BEC00F5CC0D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77D60-E6F8-4E50-83DD-0B3E6CFCCBA7}" type="datetimeFigureOut">
              <a:rPr lang="es-ES" smtClean="0"/>
              <a:t>27/08/2011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5CBF6-C866-4F81-AC00-BEC00F5CC0D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77D60-E6F8-4E50-83DD-0B3E6CFCCBA7}" type="datetimeFigureOut">
              <a:rPr lang="es-ES" smtClean="0"/>
              <a:t>27/08/2011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5CBF6-C866-4F81-AC00-BEC00F5CC0D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77D60-E6F8-4E50-83DD-0B3E6CFCCBA7}" type="datetimeFigureOut">
              <a:rPr lang="es-ES" smtClean="0"/>
              <a:t>27/08/2011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5CBF6-C866-4F81-AC00-BEC00F5CC0D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77D60-E6F8-4E50-83DD-0B3E6CFCCBA7}" type="datetimeFigureOut">
              <a:rPr lang="es-ES" smtClean="0"/>
              <a:t>27/08/2011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5CBF6-C866-4F81-AC00-BEC00F5CC0D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77D60-E6F8-4E50-83DD-0B3E6CFCCBA7}" type="datetimeFigureOut">
              <a:rPr lang="es-ES" smtClean="0"/>
              <a:t>27/08/2011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5CBF6-C866-4F81-AC00-BEC00F5CC0D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77D60-E6F8-4E50-83DD-0B3E6CFCCBA7}" type="datetimeFigureOut">
              <a:rPr lang="es-ES" smtClean="0"/>
              <a:t>27/08/2011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5CBF6-C866-4F81-AC00-BEC00F5CC0D5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4" name="3 Imagen" descr="comentarios-de-feliz-cumpleanos-49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096644" cy="6858000"/>
          </a:xfrm>
          <a:prstGeom prst="rect">
            <a:avLst/>
          </a:prstGeom>
        </p:spPr>
      </p:pic>
    </p:spTree>
  </p:cSld>
  <p:clrMapOvr>
    <a:masterClrMapping/>
  </p:clrMapOvr>
  <p:transition spd="med"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251520" y="1052737"/>
          <a:ext cx="8496943" cy="5472606"/>
        </p:xfrm>
        <a:graphic>
          <a:graphicData uri="http://schemas.openxmlformats.org/drawingml/2006/table">
            <a:tbl>
              <a:tblPr/>
              <a:tblGrid>
                <a:gridCol w="1008112"/>
                <a:gridCol w="1224136"/>
                <a:gridCol w="1152128"/>
                <a:gridCol w="1224136"/>
                <a:gridCol w="1296144"/>
                <a:gridCol w="1296144"/>
                <a:gridCol w="1296143"/>
              </a:tblGrid>
              <a:tr h="276141"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</a:pPr>
                      <a:r>
                        <a:rPr lang="es-ES" sz="11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cs typeface="Times New Roman"/>
                        </a:rPr>
                        <a:t>Lunes</a:t>
                      </a:r>
                      <a:endParaRPr lang="es-ES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 anchor="ctr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</a:pPr>
                      <a:r>
                        <a:rPr lang="es-E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cs typeface="Times New Roman"/>
                        </a:rPr>
                        <a:t>Martes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 anchor="ctr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</a:pPr>
                      <a:r>
                        <a:rPr lang="es-E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cs typeface="Times New Roman"/>
                        </a:rPr>
                        <a:t>Miércoles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 anchor="ctr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</a:pPr>
                      <a:r>
                        <a:rPr lang="es-E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cs typeface="Times New Roman"/>
                        </a:rPr>
                        <a:t>Jueves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 anchor="ctr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</a:pPr>
                      <a:r>
                        <a:rPr lang="es-E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cs typeface="Times New Roman"/>
                        </a:rPr>
                        <a:t>Viernes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 anchor="ctr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</a:pPr>
                      <a:r>
                        <a:rPr lang="es-E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cs typeface="Times New Roman"/>
                        </a:rPr>
                        <a:t>Sábado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 anchor="ctr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6000"/>
                        </a:lnSpc>
                      </a:pPr>
                      <a:r>
                        <a:rPr lang="es-E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/>
                          <a:cs typeface="Times New Roman"/>
                        </a:rPr>
                        <a:t>Domingo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 anchor="ctr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B3D7"/>
                    </a:solidFill>
                  </a:tcPr>
                </a:tc>
              </a:tr>
              <a:tr h="10392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ES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ES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ES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</a:t>
                      </a:r>
                      <a:endParaRPr lang="es-ES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4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solidFill>
                            <a:srgbClr val="5F497A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Dayana Diaz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solidFill>
                            <a:srgbClr val="5F497A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Santa Anita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92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5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6</a:t>
                      </a:r>
                      <a:endParaRPr lang="es-ES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7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8</a:t>
                      </a:r>
                      <a:endParaRPr lang="es-ES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9</a:t>
                      </a:r>
                      <a:endParaRPr lang="es-ES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10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solidFill>
                            <a:srgbClr val="548DD4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Manuel Baigts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solidFill>
                            <a:srgbClr val="548DD4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Corporativo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11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92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12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solidFill>
                            <a:srgbClr val="548DD4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Cristian Ornelas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solidFill>
                            <a:srgbClr val="548DD4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Andares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13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14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15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solidFill>
                            <a:srgbClr val="5F497A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Yara Conde 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solidFill>
                            <a:srgbClr val="5F497A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Valle Real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16</a:t>
                      </a:r>
                      <a:endParaRPr lang="es-ES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100" b="1" dirty="0">
                          <a:solidFill>
                            <a:srgbClr val="76923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Dia Festivo </a:t>
                      </a:r>
                      <a:endParaRPr lang="es-ES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s-ES" sz="1100" b="1" dirty="0">
                          <a:solidFill>
                            <a:srgbClr val="76923C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Independencia de México </a:t>
                      </a:r>
                      <a:endParaRPr lang="es-ES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17</a:t>
                      </a:r>
                      <a:endParaRPr lang="es-ES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18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92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19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20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solidFill>
                            <a:srgbClr val="548DD4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Luis Villarreal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solidFill>
                            <a:srgbClr val="548DD4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Corporativo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21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22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23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24</a:t>
                      </a:r>
                      <a:endParaRPr lang="es-ES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25</a:t>
                      </a:r>
                      <a:endParaRPr lang="es-ES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 dirty="0">
                          <a:solidFill>
                            <a:srgbClr val="548DD4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Victor Martinez</a:t>
                      </a:r>
                      <a:endParaRPr lang="es-ES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 dirty="0">
                          <a:solidFill>
                            <a:srgbClr val="548DD4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Corporativo</a:t>
                      </a:r>
                      <a:endParaRPr lang="es-ES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392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26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solidFill>
                            <a:srgbClr val="5F497A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Adriana Puentes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solidFill>
                            <a:srgbClr val="5F497A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Santa Anita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27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28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29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en-US" sz="1100" b="1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/>
                        </a:rPr>
                        <a:t>30</a:t>
                      </a: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ES" sz="1100" b="1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s-ES" sz="11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49967" marR="49967" marT="0" marB="0">
                    <a:lnL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365F9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2483768" y="228563"/>
            <a:ext cx="3224344" cy="1000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r>
              <a:rPr kumimoji="0" lang="es-ES" altLang="ja-JP" sz="3000" b="1" i="0" u="none" strike="noStrike" cap="none" normalizeH="0" baseline="0" dirty="0" smtClean="0">
                <a:ln>
                  <a:noFill/>
                </a:ln>
                <a:solidFill>
                  <a:srgbClr val="4F81B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Times New Roman" pitchFamily="18" charset="0"/>
                <a:cs typeface="Times New Roman" pitchFamily="18" charset="0"/>
              </a:rPr>
              <a:t>Septiembre 2011</a:t>
            </a:r>
            <a:endParaRPr kumimoji="0" lang="en-US" altLang="ja-JP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ea typeface="MS Mincho" pitchFamily="49" charset="-128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1800" algn="ctr"/>
                <a:tab pos="5943600" algn="r"/>
              </a:tabLst>
            </a:pPr>
            <a:r>
              <a:rPr kumimoji="0" lang="en-US" altLang="ja-JP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  <a:t/>
            </a:r>
            <a:br>
              <a:rPr kumimoji="0" lang="en-US" altLang="ja-JP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MS Mincho" pitchFamily="49" charset="-128"/>
                <a:cs typeface="Times New Roman" pitchFamily="18" charset="0"/>
              </a:rPr>
            </a:br>
            <a:endParaRPr kumimoji="0" lang="en-US" alt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68</Words>
  <Application>Microsoft Office PowerPoint</Application>
  <PresentationFormat>Presentación en pantalla (4:3)</PresentationFormat>
  <Paragraphs>55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Diapositiva 1</vt:lpstr>
      <vt:lpstr>Diapositiva 2</vt:lpstr>
    </vt:vector>
  </TitlesOfParts>
  <Company>Asesores Empresariales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Marketing Usuario</dc:creator>
  <cp:lastModifiedBy>Marketing Usuario</cp:lastModifiedBy>
  <cp:revision>3</cp:revision>
  <dcterms:created xsi:type="dcterms:W3CDTF">2011-08-27T16:51:58Z</dcterms:created>
  <dcterms:modified xsi:type="dcterms:W3CDTF">2011-08-27T17:07:43Z</dcterms:modified>
</cp:coreProperties>
</file>