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Estilo temático 1 - Énfasi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707" autoAdjust="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76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E932A-4250-4486-8DD9-9A066BAD0947}" type="datetimeFigureOut">
              <a:rPr lang="es-ES" smtClean="0"/>
              <a:t>27/09/2011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6BE872-FB79-400C-99FC-7FC7B1564EEB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6BE872-FB79-400C-99FC-7FC7B1564EEB}" type="slidenum">
              <a:rPr lang="es-ES" smtClean="0"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57CFD-B157-44A2-A569-B8DCFF599B14}" type="datetimeFigureOut">
              <a:rPr lang="es-ES" smtClean="0"/>
              <a:pPr/>
              <a:t>27/09/2011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B55D-C0F8-48AA-99A7-3998B92DBF9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57CFD-B157-44A2-A569-B8DCFF599B14}" type="datetimeFigureOut">
              <a:rPr lang="es-ES" smtClean="0"/>
              <a:pPr/>
              <a:t>27/09/2011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B55D-C0F8-48AA-99A7-3998B92DBF9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57CFD-B157-44A2-A569-B8DCFF599B14}" type="datetimeFigureOut">
              <a:rPr lang="es-ES" smtClean="0"/>
              <a:pPr/>
              <a:t>27/09/2011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B55D-C0F8-48AA-99A7-3998B92DBF9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57CFD-B157-44A2-A569-B8DCFF599B14}" type="datetimeFigureOut">
              <a:rPr lang="es-ES" smtClean="0"/>
              <a:pPr/>
              <a:t>27/09/2011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B55D-C0F8-48AA-99A7-3998B92DBF9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57CFD-B157-44A2-A569-B8DCFF599B14}" type="datetimeFigureOut">
              <a:rPr lang="es-ES" smtClean="0"/>
              <a:pPr/>
              <a:t>27/09/2011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B55D-C0F8-48AA-99A7-3998B92DBF9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57CFD-B157-44A2-A569-B8DCFF599B14}" type="datetimeFigureOut">
              <a:rPr lang="es-ES" smtClean="0"/>
              <a:pPr/>
              <a:t>27/09/2011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B55D-C0F8-48AA-99A7-3998B92DBF9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57CFD-B157-44A2-A569-B8DCFF599B14}" type="datetimeFigureOut">
              <a:rPr lang="es-ES" smtClean="0"/>
              <a:pPr/>
              <a:t>27/09/2011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B55D-C0F8-48AA-99A7-3998B92DBF9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57CFD-B157-44A2-A569-B8DCFF599B14}" type="datetimeFigureOut">
              <a:rPr lang="es-ES" smtClean="0"/>
              <a:pPr/>
              <a:t>27/09/2011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B55D-C0F8-48AA-99A7-3998B92DBF9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57CFD-B157-44A2-A569-B8DCFF599B14}" type="datetimeFigureOut">
              <a:rPr lang="es-ES" smtClean="0"/>
              <a:pPr/>
              <a:t>27/09/2011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B55D-C0F8-48AA-99A7-3998B92DBF9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57CFD-B157-44A2-A569-B8DCFF599B14}" type="datetimeFigureOut">
              <a:rPr lang="es-ES" smtClean="0"/>
              <a:pPr/>
              <a:t>27/09/2011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B55D-C0F8-48AA-99A7-3998B92DBF9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57CFD-B157-44A2-A569-B8DCFF599B14}" type="datetimeFigureOut">
              <a:rPr lang="es-ES" smtClean="0"/>
              <a:pPr/>
              <a:t>27/09/2011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E36B55D-C0F8-48AA-99A7-3998B92DBF9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F57CFD-B157-44A2-A569-B8DCFF599B14}" type="datetimeFigureOut">
              <a:rPr lang="es-ES" smtClean="0"/>
              <a:pPr/>
              <a:t>27/09/2011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36B55D-C0F8-48AA-99A7-3998B92DBF98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dissolv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3 Imagen" descr="Fke3NB4FLvz1.gif"/>
          <p:cNvPicPr>
            <a:picLocks noChangeAspect="1"/>
          </p:cNvPicPr>
          <p:nvPr/>
        </p:nvPicPr>
        <p:blipFill>
          <a:blip r:embed="rId3"/>
          <a:srcRect b="4985"/>
          <a:stretch>
            <a:fillRect/>
          </a:stretch>
        </p:blipFill>
        <p:spPr>
          <a:xfrm>
            <a:off x="0" y="0"/>
            <a:ext cx="9144000" cy="6837708"/>
          </a:xfrm>
          <a:prstGeom prst="rect">
            <a:avLst/>
          </a:prstGeom>
        </p:spPr>
      </p:pic>
    </p:spTree>
  </p:cSld>
  <p:clrMapOvr>
    <a:masterClrMapping/>
  </p:clrMapOvr>
  <p:transition spd="slow" advTm="1093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214282" y="857232"/>
          <a:ext cx="8786877" cy="5776298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143012"/>
                <a:gridCol w="1285884"/>
                <a:gridCol w="1285884"/>
                <a:gridCol w="1357322"/>
                <a:gridCol w="1285884"/>
                <a:gridCol w="1214446"/>
                <a:gridCol w="1214445"/>
              </a:tblGrid>
              <a:tr h="274143"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</a:pPr>
                      <a:r>
                        <a:rPr lang="es-ES" sz="1200" b="1" dirty="0">
                          <a:effectLst/>
                          <a:latin typeface="Bradley Hand ITC" pitchFamily="66" charset="0"/>
                        </a:rPr>
                        <a:t>Lunes</a:t>
                      </a:r>
                    </a:p>
                  </a:txBody>
                  <a:tcPr marL="49967" marR="499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</a:pPr>
                      <a:r>
                        <a:rPr lang="es-ES" sz="1200" b="1" dirty="0">
                          <a:effectLst/>
                          <a:latin typeface="Bradley Hand ITC" pitchFamily="66" charset="0"/>
                        </a:rPr>
                        <a:t>Martes</a:t>
                      </a:r>
                    </a:p>
                  </a:txBody>
                  <a:tcPr marL="49967" marR="499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</a:pPr>
                      <a:r>
                        <a:rPr lang="es-ES" sz="1200" b="1">
                          <a:effectLst/>
                          <a:latin typeface="Bradley Hand ITC" pitchFamily="66" charset="0"/>
                        </a:rPr>
                        <a:t>Miércoles</a:t>
                      </a:r>
                    </a:p>
                  </a:txBody>
                  <a:tcPr marL="49967" marR="499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</a:pPr>
                      <a:r>
                        <a:rPr lang="es-ES" sz="1200" b="1">
                          <a:effectLst/>
                          <a:latin typeface="Bradley Hand ITC" pitchFamily="66" charset="0"/>
                        </a:rPr>
                        <a:t>Jueves</a:t>
                      </a:r>
                    </a:p>
                  </a:txBody>
                  <a:tcPr marL="49967" marR="499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</a:pPr>
                      <a:r>
                        <a:rPr lang="es-ES" sz="1200" b="1" dirty="0">
                          <a:effectLst/>
                          <a:latin typeface="Bradley Hand ITC" pitchFamily="66" charset="0"/>
                        </a:rPr>
                        <a:t>Viernes</a:t>
                      </a:r>
                    </a:p>
                  </a:txBody>
                  <a:tcPr marL="49967" marR="499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</a:pPr>
                      <a:r>
                        <a:rPr lang="es-ES" sz="1200" b="1" dirty="0">
                          <a:effectLst/>
                          <a:latin typeface="Bradley Hand ITC" pitchFamily="66" charset="0"/>
                        </a:rPr>
                        <a:t>Sábado</a:t>
                      </a:r>
                    </a:p>
                  </a:txBody>
                  <a:tcPr marL="49967" marR="499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</a:pPr>
                      <a:r>
                        <a:rPr lang="es-ES" sz="1200" b="1" dirty="0">
                          <a:effectLst/>
                          <a:latin typeface="Bradley Hand ITC" pitchFamily="66" charset="0"/>
                        </a:rPr>
                        <a:t>Domingo</a:t>
                      </a:r>
                    </a:p>
                  </a:txBody>
                  <a:tcPr marL="49967" marR="49967" marT="0" marB="0" anchor="ctr"/>
                </a:tc>
              </a:tr>
              <a:tr h="10317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1200" b="1" dirty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1200" b="1" dirty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1200" b="1" dirty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1200" b="1" dirty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1200" b="1" dirty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 smtClean="0"/>
                        <a:t>1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Norma Balbuena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Corporativo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Contabilidad</a:t>
                      </a:r>
                      <a:endParaRPr lang="es-ES" sz="1200" b="1" dirty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 smtClean="0"/>
                        <a:t>2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Itzel Urzua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smtClean="0">
                          <a:latin typeface="Bradley Hand ITC" pitchFamily="66" charset="0"/>
                        </a:rPr>
                        <a:t>Andares</a:t>
                      </a:r>
                      <a:endParaRPr lang="es-ES" sz="1200" b="1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</a:tr>
              <a:tr h="10317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 smtClean="0"/>
                        <a:t>3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Blanca</a:t>
                      </a:r>
                      <a:r>
                        <a:rPr lang="en-US" sz="1200" b="1" baseline="0" dirty="0" smtClean="0">
                          <a:latin typeface="Bradley Hand ITC" pitchFamily="66" charset="0"/>
                        </a:rPr>
                        <a:t> Guerrero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baseline="0" dirty="0" smtClean="0">
                          <a:latin typeface="Bradley Hand ITC" pitchFamily="66" charset="0"/>
                        </a:rPr>
                        <a:t>Corporativo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baseline="0" dirty="0" smtClean="0">
                          <a:latin typeface="Bradley Hand ITC" pitchFamily="66" charset="0"/>
                        </a:rPr>
                        <a:t>Contabilidad</a:t>
                      </a:r>
                      <a:endParaRPr lang="es-ES" sz="1200" b="1" dirty="0" smtClean="0">
                        <a:latin typeface="Bradley Hand ITC" pitchFamily="66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es-ES" sz="1200" b="1" dirty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 smtClean="0"/>
                        <a:t>4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Eva de</a:t>
                      </a:r>
                      <a:r>
                        <a:rPr lang="en-US" sz="1200" b="1" baseline="0" dirty="0" smtClean="0">
                          <a:latin typeface="Bradley Hand ITC" pitchFamily="66" charset="0"/>
                        </a:rPr>
                        <a:t> la Cruz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baseline="0" dirty="0" smtClean="0">
                          <a:latin typeface="Bradley Hand ITC" pitchFamily="66" charset="0"/>
                        </a:rPr>
                        <a:t>Corporativo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baseline="0" dirty="0" smtClean="0">
                          <a:latin typeface="Bradley Hand ITC" pitchFamily="66" charset="0"/>
                        </a:rPr>
                        <a:t>Contabilidad</a:t>
                      </a:r>
                      <a:endParaRPr lang="es-ES" sz="1200" b="1" dirty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 smtClean="0"/>
                        <a:t>5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Miguel Sandoval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Patria</a:t>
                      </a:r>
                      <a:endParaRPr lang="es-ES" sz="1200" b="1" dirty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 smtClean="0"/>
                        <a:t>6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Aura Zamora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Oaxaca</a:t>
                      </a:r>
                      <a:endParaRPr lang="es-ES" sz="1200" b="1" dirty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/>
                        <a:t>7</a:t>
                      </a:r>
                      <a:endParaRPr lang="es-ES" sz="1200" b="1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/>
                        <a:t>8</a:t>
                      </a:r>
                      <a:endParaRPr lang="es-ES" sz="1200" b="1" dirty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/>
                        <a:t>9</a:t>
                      </a:r>
                      <a:endParaRPr lang="es-ES" sz="1200" b="1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</a:tr>
              <a:tr h="10317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/>
                        <a:t>10</a:t>
                      </a:r>
                      <a:endParaRPr lang="es-ES" sz="1200" b="1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/>
                        <a:t>11</a:t>
                      </a:r>
                      <a:endParaRPr lang="es-ES" sz="1200" b="1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 smtClean="0"/>
                        <a:t>12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Dolores</a:t>
                      </a:r>
                      <a:r>
                        <a:rPr lang="en-US" sz="1200" b="1" baseline="0" dirty="0" smtClean="0">
                          <a:latin typeface="Bradley Hand ITC" pitchFamily="66" charset="0"/>
                        </a:rPr>
                        <a:t> Ramirez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baseline="0" dirty="0" smtClean="0">
                          <a:latin typeface="Bradley Hand ITC" pitchFamily="66" charset="0"/>
                        </a:rPr>
                        <a:t>Corporativo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baseline="0" dirty="0" smtClean="0">
                          <a:latin typeface="Bradley Hand ITC" pitchFamily="66" charset="0"/>
                        </a:rPr>
                        <a:t>RH</a:t>
                      </a:r>
                      <a:endParaRPr lang="es-ES" sz="1200" b="1" dirty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 smtClean="0"/>
                        <a:t>13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Kathya Soto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Ciudadela</a:t>
                      </a:r>
                      <a:endParaRPr lang="es-ES" sz="1200" b="1" dirty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/>
                        <a:t>14</a:t>
                      </a:r>
                      <a:endParaRPr lang="es-ES" sz="1200" b="1" dirty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 smtClean="0"/>
                        <a:t>15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Edith</a:t>
                      </a:r>
                      <a:r>
                        <a:rPr lang="en-US" sz="1200" b="1" baseline="0" dirty="0" smtClean="0">
                          <a:latin typeface="Bradley Hand ITC" pitchFamily="66" charset="0"/>
                        </a:rPr>
                        <a:t> Manriquez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baseline="0" dirty="0" smtClean="0">
                          <a:latin typeface="Bradley Hand ITC" pitchFamily="66" charset="0"/>
                        </a:rPr>
                        <a:t>Andares</a:t>
                      </a:r>
                      <a:endParaRPr lang="es-ES" sz="1200" b="1" dirty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/>
                        <a:t>16</a:t>
                      </a:r>
                      <a:endParaRPr lang="es-ES" sz="1200" b="1" dirty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</a:tr>
              <a:tr h="10317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/>
                        <a:t>17</a:t>
                      </a:r>
                      <a:endParaRPr lang="es-ES" sz="1200" b="1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/>
                        <a:t>18</a:t>
                      </a:r>
                      <a:endParaRPr lang="es-ES" sz="1200" b="1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/>
                        <a:t>19</a:t>
                      </a:r>
                      <a:endParaRPr lang="es-ES" sz="1200" b="1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 smtClean="0"/>
                        <a:t>20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Itzel Urzua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Andares</a:t>
                      </a:r>
                      <a:endParaRPr lang="es-ES" sz="1200" b="1" dirty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 smtClean="0"/>
                        <a:t>21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Brenda Jimenez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Corporativo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en-US" sz="1200" b="1" dirty="0" smtClean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 smtClean="0"/>
                        <a:t>22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Marcos Bernal 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M.</a:t>
                      </a:r>
                      <a:r>
                        <a:rPr lang="en-US" sz="1200" b="1" baseline="0" dirty="0" smtClean="0">
                          <a:latin typeface="Bradley Hand ITC" pitchFamily="66" charset="0"/>
                        </a:rPr>
                        <a:t> Acuña</a:t>
                      </a:r>
                      <a:endParaRPr lang="es-ES" sz="1200" b="1" dirty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/>
                        <a:t>23</a:t>
                      </a:r>
                      <a:endParaRPr lang="es-ES" sz="1200" b="1" dirty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</a:tr>
              <a:tr h="5140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 smtClean="0"/>
                        <a:t>24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Silvia Escamilla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Chapultepec</a:t>
                      </a:r>
                      <a:endParaRPr lang="es-ES" sz="1200" b="1" dirty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 smtClean="0"/>
                        <a:t>25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Jordi</a:t>
                      </a:r>
                      <a:r>
                        <a:rPr lang="en-US" sz="1200" b="1" baseline="0" dirty="0" smtClean="0">
                          <a:latin typeface="Bradley Hand ITC" pitchFamily="66" charset="0"/>
                        </a:rPr>
                        <a:t> Rueda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baseline="0" dirty="0" smtClean="0">
                          <a:latin typeface="Bradley Hand ITC" pitchFamily="66" charset="0"/>
                        </a:rPr>
                        <a:t>Corporativo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baseline="0" dirty="0" smtClean="0">
                          <a:latin typeface="Bradley Hand ITC" pitchFamily="66" charset="0"/>
                        </a:rPr>
                        <a:t>MKT</a:t>
                      </a:r>
                      <a:endParaRPr lang="es-ES" sz="1200" b="1" dirty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 smtClean="0"/>
                        <a:t>26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Mitzi Esparza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Corporativo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Compras</a:t>
                      </a:r>
                      <a:endParaRPr lang="es-ES" sz="1200" b="1" dirty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 smtClean="0"/>
                        <a:t>27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Oscar Vergara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Andares</a:t>
                      </a:r>
                      <a:endParaRPr lang="es-ES" sz="1200" b="1" dirty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 smtClean="0"/>
                        <a:t>28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Sandra Martinez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Santa Anita</a:t>
                      </a:r>
                      <a:endParaRPr lang="es-ES" sz="1200" b="1" dirty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 smtClean="0"/>
                        <a:t>29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Roberto Huitron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Bradley Hand ITC" pitchFamily="66" charset="0"/>
                        </a:rPr>
                        <a:t>San Ignacio</a:t>
                      </a:r>
                      <a:endParaRPr lang="es-ES" sz="1200" b="1" dirty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 smtClean="0"/>
                        <a:t>30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es-ES" sz="1200" b="1" dirty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</a:tr>
              <a:tr h="5140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/>
                        <a:t>31</a:t>
                      </a:r>
                      <a:endParaRPr lang="es-ES" sz="1200" b="1" dirty="0">
                        <a:latin typeface="Bradley Hand ITC" pitchFamily="66" charset="0"/>
                      </a:endParaRPr>
                    </a:p>
                  </a:txBody>
                  <a:tcPr marL="49967" marR="49967" marT="0" marB="0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2844" y="142853"/>
            <a:ext cx="8858280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kumimoji="0" lang="es-ES" altLang="ja-JP" sz="40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Times New Roman" pitchFamily="18" charset="0"/>
                <a:cs typeface="Times New Roman" pitchFamily="18" charset="0"/>
              </a:rPr>
              <a:t>Octubre 2011</a:t>
            </a:r>
            <a:endParaRPr kumimoji="0" lang="en-US" altLang="ja-JP" sz="4000" b="1" i="0" u="none" strike="noStrike" cap="none" normalizeH="0" baseline="0" dirty="0" smtClean="0">
              <a:ln>
                <a:noFill/>
              </a:ln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kumimoji="0" lang="en-US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/>
            </a:r>
            <a:br>
              <a:rPr kumimoji="0" lang="en-US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</a:br>
            <a:endParaRPr kumimoji="0" lang="en-US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 advTm="0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</TotalTime>
  <Words>107</Words>
  <Application>Microsoft Office PowerPoint</Application>
  <PresentationFormat>Presentación en pantalla (4:3)</PresentationFormat>
  <Paragraphs>83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Flujo</vt:lpstr>
      <vt:lpstr>Diapositiva 1</vt:lpstr>
      <vt:lpstr>Diapositiva 2</vt:lpstr>
    </vt:vector>
  </TitlesOfParts>
  <Company>Asesores Empresariales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Marketing Usuario</dc:creator>
  <cp:lastModifiedBy>aux_compras</cp:lastModifiedBy>
  <cp:revision>10</cp:revision>
  <dcterms:created xsi:type="dcterms:W3CDTF">2011-09-06T15:46:29Z</dcterms:created>
  <dcterms:modified xsi:type="dcterms:W3CDTF">2011-09-27T19:28:34Z</dcterms:modified>
</cp:coreProperties>
</file>