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ECDB-DDE4-490C-9FD5-5F46006478B0}" type="datetimeFigureOut">
              <a:rPr lang="es-ES" smtClean="0"/>
              <a:t>04/11/2011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7A7B-7194-42C9-AA0F-B399EA6B39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ECDB-DDE4-490C-9FD5-5F46006478B0}" type="datetimeFigureOut">
              <a:rPr lang="es-ES" smtClean="0"/>
              <a:t>04/11/2011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7A7B-7194-42C9-AA0F-B399EA6B39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ECDB-DDE4-490C-9FD5-5F46006478B0}" type="datetimeFigureOut">
              <a:rPr lang="es-ES" smtClean="0"/>
              <a:t>04/11/2011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7A7B-7194-42C9-AA0F-B399EA6B39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ECDB-DDE4-490C-9FD5-5F46006478B0}" type="datetimeFigureOut">
              <a:rPr lang="es-ES" smtClean="0"/>
              <a:t>04/11/2011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7A7B-7194-42C9-AA0F-B399EA6B39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ECDB-DDE4-490C-9FD5-5F46006478B0}" type="datetimeFigureOut">
              <a:rPr lang="es-ES" smtClean="0"/>
              <a:t>04/11/2011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7A7B-7194-42C9-AA0F-B399EA6B39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ECDB-DDE4-490C-9FD5-5F46006478B0}" type="datetimeFigureOut">
              <a:rPr lang="es-ES" smtClean="0"/>
              <a:t>04/11/2011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7A7B-7194-42C9-AA0F-B399EA6B39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ECDB-DDE4-490C-9FD5-5F46006478B0}" type="datetimeFigureOut">
              <a:rPr lang="es-ES" smtClean="0"/>
              <a:t>04/11/2011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7A7B-7194-42C9-AA0F-B399EA6B39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ECDB-DDE4-490C-9FD5-5F46006478B0}" type="datetimeFigureOut">
              <a:rPr lang="es-ES" smtClean="0"/>
              <a:t>04/11/2011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7A7B-7194-42C9-AA0F-B399EA6B39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ECDB-DDE4-490C-9FD5-5F46006478B0}" type="datetimeFigureOut">
              <a:rPr lang="es-ES" smtClean="0"/>
              <a:t>04/11/2011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7A7B-7194-42C9-AA0F-B399EA6B39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ECDB-DDE4-490C-9FD5-5F46006478B0}" type="datetimeFigureOut">
              <a:rPr lang="es-ES" smtClean="0"/>
              <a:t>04/11/2011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7A7B-7194-42C9-AA0F-B399EA6B39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ECDB-DDE4-490C-9FD5-5F46006478B0}" type="datetimeFigureOut">
              <a:rPr lang="es-ES" smtClean="0"/>
              <a:t>04/11/2011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7A7B-7194-42C9-AA0F-B399EA6B39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ECDB-DDE4-490C-9FD5-5F46006478B0}" type="datetimeFigureOut">
              <a:rPr lang="es-ES" smtClean="0"/>
              <a:t>04/11/2011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97A7B-7194-42C9-AA0F-B399EA6B3945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felicidadesm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39"/>
            <a:ext cx="8712968" cy="65424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CUMPLEAÑOS NOVIEMBRE</a:t>
            </a:r>
            <a:endParaRPr lang="es-ES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251520" y="1268762"/>
          <a:ext cx="8712967" cy="5184572"/>
        </p:xfrm>
        <a:graphic>
          <a:graphicData uri="http://schemas.openxmlformats.org/drawingml/2006/table">
            <a:tbl>
              <a:tblPr/>
              <a:tblGrid>
                <a:gridCol w="1245294"/>
                <a:gridCol w="1079022"/>
                <a:gridCol w="1244710"/>
                <a:gridCol w="1410983"/>
                <a:gridCol w="1161573"/>
                <a:gridCol w="1326091"/>
                <a:gridCol w="1245294"/>
              </a:tblGrid>
              <a:tr h="261607"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cs typeface="Tahoma" pitchFamily="34" charset="0"/>
                        </a:rPr>
                        <a:t>Lunes</a:t>
                      </a:r>
                    </a:p>
                  </a:txBody>
                  <a:tcPr marL="44245" marR="44245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cs typeface="Tahoma" pitchFamily="34" charset="0"/>
                        </a:rPr>
                        <a:t>Martes</a:t>
                      </a:r>
                    </a:p>
                  </a:txBody>
                  <a:tcPr marL="44245" marR="44245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000" b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cs typeface="Tahoma" pitchFamily="34" charset="0"/>
                        </a:rPr>
                        <a:t>Miércoles</a:t>
                      </a:r>
                    </a:p>
                  </a:txBody>
                  <a:tcPr marL="44245" marR="44245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000" b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cs typeface="Tahoma" pitchFamily="34" charset="0"/>
                        </a:rPr>
                        <a:t>Jueves</a:t>
                      </a:r>
                    </a:p>
                  </a:txBody>
                  <a:tcPr marL="44245" marR="44245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000" b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cs typeface="Tahoma" pitchFamily="34" charset="0"/>
                        </a:rPr>
                        <a:t>Viernes</a:t>
                      </a:r>
                    </a:p>
                  </a:txBody>
                  <a:tcPr marL="44245" marR="44245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000" b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cs typeface="Tahoma" pitchFamily="34" charset="0"/>
                        </a:rPr>
                        <a:t>Sábado</a:t>
                      </a:r>
                    </a:p>
                  </a:txBody>
                  <a:tcPr marL="44245" marR="44245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cs typeface="Tahoma" pitchFamily="34" charset="0"/>
                        </a:rPr>
                        <a:t>Domingo</a:t>
                      </a:r>
                    </a:p>
                  </a:txBody>
                  <a:tcPr marL="44245" marR="44245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984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solidFill>
                            <a:srgbClr val="B2A1C7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CARLA GAVILANEZ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solidFill>
                            <a:srgbClr val="B2A1C7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GALERIAS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MAX VINNER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M. ACUÑA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4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11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13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EDUARDO PICENO 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SAN IGNACIO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4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14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15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16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18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19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solidFill>
                            <a:srgbClr val="E36C0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NANCY ARREDONCO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solidFill>
                            <a:srgbClr val="E36C0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M. ACUÑA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4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DIA</a:t>
                      </a:r>
                      <a:r>
                        <a:rPr lang="es-ES" sz="1000" b="1" baseline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 FESTIVO CONMEMORACION DE LA REVOLUCION MEXICANA</a:t>
                      </a:r>
                      <a:endParaRPr lang="es-ES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solidFill>
                            <a:srgbClr val="B2A1C7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CRISTINA ALVAREZ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solidFill>
                            <a:srgbClr val="B2A1C7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GALERIAS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solidFill>
                            <a:srgbClr val="76923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ALEJANDRA PEREZ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solidFill>
                            <a:srgbClr val="76923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OAXACA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solidFill>
                            <a:srgbClr val="76923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ANDREA MORALES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solidFill>
                            <a:srgbClr val="76923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PATRIA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4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ARTURO HERNANDEZ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COMERCIALIZADORA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30</a:t>
                      </a: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4245" marR="44245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75</Words>
  <Application>Microsoft Office PowerPoint</Application>
  <PresentationFormat>Presentación en pantalla (4:3)</PresentationFormat>
  <Paragraphs>55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CUMPLEAÑOS NOVIEMBRE</vt:lpstr>
    </vt:vector>
  </TitlesOfParts>
  <Company>BLACK COFFEE GALLERY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aux_compras</dc:creator>
  <cp:lastModifiedBy>aux_compras</cp:lastModifiedBy>
  <cp:revision>2</cp:revision>
  <dcterms:created xsi:type="dcterms:W3CDTF">2011-11-04T18:14:23Z</dcterms:created>
  <dcterms:modified xsi:type="dcterms:W3CDTF">2011-11-04T18:28:07Z</dcterms:modified>
</cp:coreProperties>
</file>