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57" r:id="rId4"/>
    <p:sldId id="258" r:id="rId5"/>
    <p:sldId id="260" r:id="rId6"/>
    <p:sldId id="269" r:id="rId7"/>
    <p:sldId id="271" r:id="rId8"/>
    <p:sldId id="273" r:id="rId9"/>
    <p:sldId id="274" r:id="rId10"/>
    <p:sldId id="270" r:id="rId11"/>
    <p:sldId id="259" r:id="rId12"/>
    <p:sldId id="261" r:id="rId13"/>
    <p:sldId id="272" r:id="rId14"/>
    <p:sldId id="263" r:id="rId15"/>
    <p:sldId id="264" r:id="rId16"/>
    <p:sldId id="268" r:id="rId17"/>
    <p:sldId id="266" r:id="rId1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A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C0E37-1E13-401E-BAF5-7177CB26939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A97F1-0F90-41B4-965D-E07508AEC6B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s-ES"/>
              <a:t>28/01/11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CC9F0A-2D3D-48D8-9CD2-3C869EDE0F20}" type="slidenum">
              <a:rPr lang="es-ES"/>
              <a:pPr/>
              <a:t>15</a:t>
            </a:fld>
            <a:endParaRPr lang="es-ES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3918B-8720-491E-B37B-7AC10DEAB6F8}" type="datetimeFigureOut">
              <a:rPr lang="es-MX" smtClean="0"/>
              <a:pPr/>
              <a:t>18/11/2011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oleObject" Target="../embeddings/oleObject4.bin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oleObject" Target="../embeddings/oleObject3.bin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3352056"/>
            <a:ext cx="9144000" cy="1470025"/>
          </a:xfrm>
        </p:spPr>
        <p:txBody>
          <a:bodyPr>
            <a:normAutofit/>
          </a:bodyPr>
          <a:lstStyle/>
          <a:p>
            <a:r>
              <a:rPr lang="es-MX" sz="6000" b="1" dirty="0" smtClean="0"/>
              <a:t>CONVENIOS</a:t>
            </a:r>
            <a:endParaRPr lang="es-MX" sz="6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5157192"/>
            <a:ext cx="7016824" cy="1340768"/>
          </a:xfrm>
        </p:spPr>
        <p:txBody>
          <a:bodyPr/>
          <a:lstStyle/>
          <a:p>
            <a:r>
              <a:rPr lang="es-MX" dirty="0" smtClean="0"/>
              <a:t>IMÁGENES DE TARJETA DE DESCUENTO, CREDENCIALES Y CUPONES.</a:t>
            </a:r>
            <a:endParaRPr lang="es-MX" dirty="0"/>
          </a:p>
        </p:txBody>
      </p:sp>
      <p:pic>
        <p:nvPicPr>
          <p:cNvPr id="4098" name="Picture 2" descr="http://blackcoffeegallery.mercadoshops.com.ar/images/logo.jpg?129916689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108261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AutoShape 4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8678" name="AutoShape 6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8680" name="AutoShape 8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8682" name="Picture 10" descr="http://promodescuentos.com/sites/default/files/pictures/ofertas/bestbuy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167118" cy="2736304"/>
          </a:xfrm>
          <a:prstGeom prst="rect">
            <a:avLst/>
          </a:prstGeom>
          <a:noFill/>
        </p:spPr>
      </p:pic>
      <p:pic>
        <p:nvPicPr>
          <p:cNvPr id="28684" name="Picture 12" descr="http://www.plugandreach.com/wp-content/uploads/2011/03/bestbuy1.jpg"/>
          <p:cNvPicPr>
            <a:picLocks noChangeAspect="1" noChangeArrowheads="1"/>
          </p:cNvPicPr>
          <p:nvPr/>
        </p:nvPicPr>
        <p:blipFill>
          <a:blip r:embed="rId3" cstate="print"/>
          <a:srcRect l="36888"/>
          <a:stretch>
            <a:fillRect/>
          </a:stretch>
        </p:blipFill>
        <p:spPr bwMode="auto">
          <a:xfrm>
            <a:off x="4825089" y="980728"/>
            <a:ext cx="3563336" cy="4968552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>
            <a:off x="827584" y="3789040"/>
            <a:ext cx="273630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UNIFORME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584" t="11438" r="49918" b="9813"/>
          <a:stretch>
            <a:fillRect/>
          </a:stretch>
        </p:blipFill>
        <p:spPr bwMode="auto">
          <a:xfrm>
            <a:off x="4788024" y="314253"/>
            <a:ext cx="4211960" cy="654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>
            <a:off x="1619672" y="4509120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  <p:pic>
        <p:nvPicPr>
          <p:cNvPr id="7172" name="Picture 4" descr="http://www.roblaguna.com/wp-content/uploads/2008/04/cem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34912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seeklogo.com/images/G/GALERIAS_GUADALAJARA-logo-50A11C8378-seeklogo.c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3168352" cy="3168352"/>
          </a:xfrm>
          <a:prstGeom prst="rect">
            <a:avLst/>
          </a:prstGeom>
          <a:noFill/>
        </p:spPr>
      </p:pic>
      <p:grpSp>
        <p:nvGrpSpPr>
          <p:cNvPr id="8" name="7 Grupo"/>
          <p:cNvGrpSpPr/>
          <p:nvPr/>
        </p:nvGrpSpPr>
        <p:grpSpPr>
          <a:xfrm>
            <a:off x="683568" y="3717032"/>
            <a:ext cx="7776864" cy="2664296"/>
            <a:chOff x="0" y="3284984"/>
            <a:chExt cx="9144001" cy="3096344"/>
          </a:xfrm>
        </p:grpSpPr>
        <p:pic>
          <p:nvPicPr>
            <p:cNvPr id="1945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4147" t="11438" r="2323" b="8829"/>
            <a:stretch>
              <a:fillRect/>
            </a:stretch>
          </p:blipFill>
          <p:spPr bwMode="auto">
            <a:xfrm>
              <a:off x="2683727" y="3284984"/>
              <a:ext cx="6460274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7309" t="10016" r="25649" b="5329"/>
            <a:stretch>
              <a:fillRect/>
            </a:stretch>
          </p:blipFill>
          <p:spPr bwMode="auto">
            <a:xfrm>
              <a:off x="0" y="3356992"/>
              <a:ext cx="2917999" cy="2952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6 Rectángulo redondeado"/>
          <p:cNvSpPr/>
          <p:nvPr/>
        </p:nvSpPr>
        <p:spPr>
          <a:xfrm>
            <a:off x="1187624" y="2420888"/>
            <a:ext cx="2952328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CUPONERA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arketing2\AppData\Local\Microsoft\Windows\Temporary Internet Files\Content.Outlook\0TRMVKLV\PICTURE 2011-09-26 at 5 07 35 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6048672" cy="2551782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>
            <a:off x="251520" y="1052736"/>
            <a:ext cx="2232248" cy="86409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CUPÓN</a:t>
            </a:r>
            <a:endParaRPr lang="es-MX" sz="2800" b="1" dirty="0">
              <a:latin typeface="Bradley Hand ITC" pitchFamily="66" charset="0"/>
            </a:endParaRPr>
          </a:p>
        </p:txBody>
      </p:sp>
      <p:sp>
        <p:nvSpPr>
          <p:cNvPr id="7" name="6 Flecha izquierda"/>
          <p:cNvSpPr/>
          <p:nvPr/>
        </p:nvSpPr>
        <p:spPr>
          <a:xfrm>
            <a:off x="6660232" y="4293096"/>
            <a:ext cx="2304256" cy="129614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BILLETE</a:t>
            </a:r>
            <a:endParaRPr lang="es-MX" sz="2800" b="1" dirty="0">
              <a:latin typeface="Bradley Hand ITC" pitchFamily="66" charset="0"/>
            </a:endParaRPr>
          </a:p>
        </p:txBody>
      </p:sp>
      <p:pic>
        <p:nvPicPr>
          <p:cNvPr id="31747" name="f29d60b2-1996-4fe8-8846-ab26e49bbd86" descr="cid:538A60C1-C3CF-4014-AD92-DA9F85BF2A07"/>
          <p:cNvPicPr>
            <a:picLocks noChangeAspect="1" noChangeArrowheads="1"/>
          </p:cNvPicPr>
          <p:nvPr/>
        </p:nvPicPr>
        <p:blipFill>
          <a:blip r:embed="rId3" cstate="print"/>
          <a:srcRect l="22497" t="47446" r="25095" b="36142"/>
          <a:stretch>
            <a:fillRect/>
          </a:stretch>
        </p:blipFill>
        <p:spPr bwMode="auto">
          <a:xfrm>
            <a:off x="467544" y="3717032"/>
            <a:ext cx="59406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keting2\Documents\Convenios\CONVENIOS\CREDOMATIC\E MAILING blackcoff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3995936" cy="602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Credomatic Logo Vector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456384" cy="3456384"/>
          </a:xfrm>
          <a:prstGeom prst="rect">
            <a:avLst/>
          </a:prstGeom>
          <a:noFill/>
        </p:spPr>
      </p:pic>
      <p:sp>
        <p:nvSpPr>
          <p:cNvPr id="6" name="5 Flecha derecha"/>
          <p:cNvSpPr/>
          <p:nvPr/>
        </p:nvSpPr>
        <p:spPr>
          <a:xfrm>
            <a:off x="1115616" y="4797152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0325" y="120650"/>
            <a:ext cx="81915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MX" sz="1000">
                <a:solidFill>
                  <a:srgbClr val="FFFFFF"/>
                </a:solidFill>
                <a:latin typeface="GE Inspira" charset="0"/>
                <a:ea typeface="SimSun" charset="0"/>
                <a:cs typeface="SimSun" charset="0"/>
              </a:rPr>
              <a:t>Dirección Negocios y Tarjetas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l="9380" t="10411" r="37509" b="37509"/>
          <a:stretch>
            <a:fillRect/>
          </a:stretch>
        </p:blipFill>
        <p:spPr bwMode="auto">
          <a:xfrm>
            <a:off x="722313" y="4730750"/>
            <a:ext cx="1676400" cy="123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 l="15631" t="22925" r="33595" b="37509"/>
          <a:stretch>
            <a:fillRect/>
          </a:stretch>
        </p:blipFill>
        <p:spPr bwMode="auto">
          <a:xfrm>
            <a:off x="2438400" y="4978400"/>
            <a:ext cx="1600200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 l="25000" t="19801" r="23434" b="37511"/>
          <a:stretch>
            <a:fillRect/>
          </a:stretch>
        </p:blipFill>
        <p:spPr bwMode="auto">
          <a:xfrm>
            <a:off x="4114800" y="4930775"/>
            <a:ext cx="1600200" cy="99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 l="26570" t="25000" r="31258" b="36465"/>
          <a:stretch>
            <a:fillRect/>
          </a:stretch>
        </p:blipFill>
        <p:spPr bwMode="auto">
          <a:xfrm>
            <a:off x="5791200" y="5026025"/>
            <a:ext cx="1295400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 l="50005" t="38551" r="17973" b="33342"/>
          <a:stretch>
            <a:fillRect/>
          </a:stretch>
        </p:blipFill>
        <p:spPr bwMode="auto">
          <a:xfrm>
            <a:off x="7315200" y="5056188"/>
            <a:ext cx="1066800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 l="28125" t="22917" r="24216" b="40631"/>
          <a:stretch>
            <a:fillRect/>
          </a:stretch>
        </p:blipFill>
        <p:spPr bwMode="auto">
          <a:xfrm>
            <a:off x="539750" y="2733675"/>
            <a:ext cx="1524000" cy="87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 cstate="print"/>
          <a:srcRect l="54695" t="26044" r="14842" b="46878"/>
          <a:stretch>
            <a:fillRect/>
          </a:stretch>
        </p:blipFill>
        <p:spPr bwMode="auto">
          <a:xfrm>
            <a:off x="1152525" y="3841750"/>
            <a:ext cx="900113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 cstate="print"/>
          <a:srcRect l="37505" t="19792" r="13280" b="35417"/>
          <a:stretch>
            <a:fillRect/>
          </a:stretch>
        </p:blipFill>
        <p:spPr bwMode="auto">
          <a:xfrm>
            <a:off x="2051050" y="2663825"/>
            <a:ext cx="1600200" cy="1090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51" name="Object 11"/>
          <p:cNvGraphicFramePr>
            <a:graphicFrameLocks noChangeAspect="1"/>
          </p:cNvGraphicFramePr>
          <p:nvPr/>
        </p:nvGraphicFramePr>
        <p:xfrm>
          <a:off x="2260600" y="3838575"/>
          <a:ext cx="914400" cy="550863"/>
        </p:xfrm>
        <a:graphic>
          <a:graphicData uri="http://schemas.openxmlformats.org/presentationml/2006/ole">
            <p:oleObj spid="_x0000_s20482" r:id="rId12" imgW="10031225" imgH="6504762" progId="">
              <p:embed/>
            </p:oleObj>
          </a:graphicData>
        </a:graphic>
      </p:graphicFrame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 cstate="print"/>
          <a:srcRect l="26559" t="27084" r="34375" b="36456"/>
          <a:stretch>
            <a:fillRect/>
          </a:stretch>
        </p:blipFill>
        <p:spPr bwMode="auto">
          <a:xfrm>
            <a:off x="3635375" y="2733675"/>
            <a:ext cx="1295400" cy="906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4" cstate="print"/>
          <a:srcRect l="28130" t="33342" r="40628" b="38551"/>
          <a:stretch>
            <a:fillRect/>
          </a:stretch>
        </p:blipFill>
        <p:spPr bwMode="auto">
          <a:xfrm>
            <a:off x="3403600" y="3762375"/>
            <a:ext cx="990600" cy="66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75238" y="2806700"/>
            <a:ext cx="1079500" cy="790575"/>
            <a:chOff x="3197" y="1768"/>
            <a:chExt cx="680" cy="498"/>
          </a:xfrm>
        </p:grpSpPr>
        <p:pic>
          <p:nvPicPr>
            <p:cNvPr id="10255" name="Picture 1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16" y="1768"/>
              <a:ext cx="562" cy="3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256" name="Picture 1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97" y="1893"/>
              <a:ext cx="562" cy="3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7" cstate="print"/>
          <a:srcRect l="14850" t="33333" r="51569" b="38554"/>
          <a:stretch>
            <a:fillRect/>
          </a:stretch>
        </p:blipFill>
        <p:spPr bwMode="auto">
          <a:xfrm>
            <a:off x="4546600" y="3763963"/>
            <a:ext cx="1066800" cy="67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18" cstate="print"/>
          <a:srcRect l="27347" t="20842" r="22664" b="37500"/>
          <a:stretch>
            <a:fillRect/>
          </a:stretch>
        </p:blipFill>
        <p:spPr bwMode="auto">
          <a:xfrm>
            <a:off x="6227763" y="2663825"/>
            <a:ext cx="1582737" cy="989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8" cstate="print"/>
          <a:srcRect l="27347" t="20842" r="22664" b="37500"/>
          <a:stretch>
            <a:fillRect/>
          </a:stretch>
        </p:blipFill>
        <p:spPr bwMode="auto">
          <a:xfrm>
            <a:off x="6227763" y="2663825"/>
            <a:ext cx="1582737" cy="989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9" cstate="print"/>
          <a:srcRect l="21873" t="41679" r="46100" b="30208"/>
          <a:stretch>
            <a:fillRect/>
          </a:stretch>
        </p:blipFill>
        <p:spPr bwMode="auto">
          <a:xfrm>
            <a:off x="5689600" y="3762375"/>
            <a:ext cx="9906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20" cstate="print"/>
          <a:srcRect l="54695" t="34380" r="14842" b="39589"/>
          <a:stretch>
            <a:fillRect/>
          </a:stretch>
        </p:blipFill>
        <p:spPr bwMode="auto">
          <a:xfrm>
            <a:off x="6832600" y="3762375"/>
            <a:ext cx="990600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21" cstate="print"/>
          <a:srcRect l="26563" t="33333" r="42188" b="38550"/>
          <a:stretch>
            <a:fillRect/>
          </a:stretch>
        </p:blipFill>
        <p:spPr bwMode="auto">
          <a:xfrm>
            <a:off x="7975600" y="3763963"/>
            <a:ext cx="914400" cy="61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3" name="Object 23"/>
          <p:cNvGraphicFramePr>
            <a:graphicFrameLocks noChangeAspect="1"/>
          </p:cNvGraphicFramePr>
          <p:nvPr/>
        </p:nvGraphicFramePr>
        <p:xfrm>
          <a:off x="1079500" y="1250950"/>
          <a:ext cx="1524000" cy="1017588"/>
        </p:xfrm>
        <a:graphic>
          <a:graphicData uri="http://schemas.openxmlformats.org/presentationml/2006/ole">
            <p:oleObj spid="_x0000_s20483" r:id="rId22" imgW="11990476" imgH="8000000" progId="">
              <p:embed/>
            </p:oleObj>
          </a:graphicData>
        </a:graphic>
      </p:graphicFrame>
      <p:graphicFrame>
        <p:nvGraphicFramePr>
          <p:cNvPr id="10264" name="Object 24"/>
          <p:cNvGraphicFramePr>
            <a:graphicFrameLocks noChangeAspect="1"/>
          </p:cNvGraphicFramePr>
          <p:nvPr/>
        </p:nvGraphicFramePr>
        <p:xfrm>
          <a:off x="3619500" y="1223963"/>
          <a:ext cx="1600200" cy="1046162"/>
        </p:xfrm>
        <a:graphic>
          <a:graphicData uri="http://schemas.openxmlformats.org/presentationml/2006/ole">
            <p:oleObj spid="_x0000_s20484" r:id="rId23" imgW="11990476" imgH="7830643" progId="">
              <p:embed/>
            </p:oleObj>
          </a:graphicData>
        </a:graphic>
      </p:graphicFrame>
      <p:graphicFrame>
        <p:nvGraphicFramePr>
          <p:cNvPr id="10265" name="Object 25"/>
          <p:cNvGraphicFramePr>
            <a:graphicFrameLocks noChangeAspect="1"/>
          </p:cNvGraphicFramePr>
          <p:nvPr/>
        </p:nvGraphicFramePr>
        <p:xfrm>
          <a:off x="6300788" y="1223963"/>
          <a:ext cx="1600200" cy="1003300"/>
        </p:xfrm>
        <a:graphic>
          <a:graphicData uri="http://schemas.openxmlformats.org/presentationml/2006/ole">
            <p:oleObj spid="_x0000_s20485" r:id="rId24" imgW="11990476" imgH="7504762" progId="">
              <p:embed/>
            </p:oleObj>
          </a:graphicData>
        </a:graphic>
      </p:graphicFrame>
      <p:sp>
        <p:nvSpPr>
          <p:cNvPr id="27" name="26 Rectángulo redondeado"/>
          <p:cNvSpPr/>
          <p:nvPr/>
        </p:nvSpPr>
        <p:spPr>
          <a:xfrm>
            <a:off x="539552" y="260648"/>
            <a:ext cx="2952328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TARJETAS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keting2\AppData\Local\Microsoft\Windows\Temporary Internet Files\Content.Outlook\0TRMVKLV\asemcup.JPG"/>
          <p:cNvPicPr>
            <a:picLocks noChangeAspect="1" noChangeArrowheads="1"/>
          </p:cNvPicPr>
          <p:nvPr/>
        </p:nvPicPr>
        <p:blipFill>
          <a:blip r:embed="rId2" cstate="print"/>
          <a:srcRect r="49646"/>
          <a:stretch>
            <a:fillRect/>
          </a:stretch>
        </p:blipFill>
        <p:spPr bwMode="auto">
          <a:xfrm>
            <a:off x="4716016" y="260648"/>
            <a:ext cx="4176464" cy="6409183"/>
          </a:xfrm>
          <a:prstGeom prst="rect">
            <a:avLst/>
          </a:prstGeom>
          <a:noFill/>
        </p:spPr>
      </p:pic>
      <p:pic>
        <p:nvPicPr>
          <p:cNvPr id="27652" name="Picture 4" descr="http://www.occ.com.mx/empresas/images/xmxprocobisax/job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859174" cy="1512168"/>
          </a:xfrm>
          <a:prstGeom prst="rect">
            <a:avLst/>
          </a:prstGeom>
          <a:noFill/>
        </p:spPr>
      </p:pic>
      <p:sp>
        <p:nvSpPr>
          <p:cNvPr id="4" name="3 Flecha derecha"/>
          <p:cNvSpPr/>
          <p:nvPr/>
        </p:nvSpPr>
        <p:spPr>
          <a:xfrm>
            <a:off x="971600" y="3789040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1.gstatic.com/images?q=tbn:ANd9GcRsnsm-qMHWGdTkteyHMSQVm7HQsFPSU1iyUHgYbgSe-JSU4iNjQaGZcw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344214" cy="136815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/>
              <a:t>PENDIENTE IMAGEN DE CREDENCIALES</a:t>
            </a:r>
            <a:endParaRPr lang="es-MX" sz="4000" dirty="0"/>
          </a:p>
        </p:txBody>
      </p:sp>
      <p:pic>
        <p:nvPicPr>
          <p:cNvPr id="5" name="Picture 2" descr="http://www.visioncreativa.org/img/hsbc%20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068960"/>
            <a:ext cx="6392369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13407" r="39956" b="11782"/>
          <a:stretch>
            <a:fillRect/>
          </a:stretch>
        </p:blipFill>
        <p:spPr bwMode="auto">
          <a:xfrm>
            <a:off x="1619672" y="1268760"/>
            <a:ext cx="5908446" cy="534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 redondeado"/>
          <p:cNvSpPr/>
          <p:nvPr/>
        </p:nvSpPr>
        <p:spPr>
          <a:xfrm>
            <a:off x="2483768" y="476672"/>
            <a:ext cx="4536504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 de DESCUENTO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eting2\Documents\Convenios\CONVENIOS\STA MAGO\JABIL\Gafete-Ja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9428"/>
            <a:ext cx="3092613" cy="6628572"/>
          </a:xfrm>
          <a:prstGeom prst="rect">
            <a:avLst/>
          </a:prstGeom>
          <a:noFill/>
        </p:spPr>
      </p:pic>
      <p:pic>
        <p:nvPicPr>
          <p:cNvPr id="1028" name="Picture 4" descr="C:\Users\Marketing2\Documents\Convenios\CONVENIOS\STA MAGO\JABIL\jabilcolor3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901440" cy="975360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>
            <a:off x="827584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2385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profesionaldeseguros.com/images/Logotipos/Seguros/SegurosMonterreyNY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528392" cy="1896512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>
            <a:off x="827584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keting2\Documents\Convenios\CONVENIOS\UAG\cred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96952"/>
            <a:ext cx="4802899" cy="3018006"/>
          </a:xfrm>
          <a:prstGeom prst="rect">
            <a:avLst/>
          </a:prstGeom>
          <a:noFill/>
        </p:spPr>
      </p:pic>
      <p:pic>
        <p:nvPicPr>
          <p:cNvPr id="17414" name="Picture 6" descr="http://www.sinergiadigital.net/wp-content/uploads/2010/11/u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2160240" cy="265709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411760" y="134076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6C0000"/>
                </a:solidFill>
                <a:latin typeface="Lucida Sans" pitchFamily="34" charset="0"/>
              </a:rPr>
              <a:t>EGRESADOS</a:t>
            </a:r>
            <a:endParaRPr lang="es-MX" sz="2400" b="1" dirty="0">
              <a:solidFill>
                <a:srgbClr val="6C0000"/>
              </a:solidFill>
              <a:latin typeface="Lucida Sans" pitchFamily="34" charset="0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611560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20888"/>
            <a:ext cx="5312152" cy="381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laeconomia.com.mx/wp-content/uploads/flextronics_logo.jpg"/>
          <p:cNvPicPr>
            <a:picLocks noChangeAspect="1" noChangeArrowheads="1"/>
          </p:cNvPicPr>
          <p:nvPr/>
        </p:nvPicPr>
        <p:blipFill>
          <a:blip r:embed="rId3" cstate="print"/>
          <a:srcRect l="2446" t="34314" r="2166" b="33202"/>
          <a:stretch>
            <a:fillRect/>
          </a:stretch>
        </p:blipFill>
        <p:spPr bwMode="auto">
          <a:xfrm>
            <a:off x="251520" y="332656"/>
            <a:ext cx="5688632" cy="1458623"/>
          </a:xfrm>
          <a:prstGeom prst="rect">
            <a:avLst/>
          </a:prstGeom>
          <a:noFill/>
        </p:spPr>
      </p:pic>
      <p:sp>
        <p:nvSpPr>
          <p:cNvPr id="4" name="3 Flecha derecha"/>
          <p:cNvSpPr/>
          <p:nvPr/>
        </p:nvSpPr>
        <p:spPr>
          <a:xfrm>
            <a:off x="179512" y="3861048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CREDENCIALES: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 l="70839" t="25219" r="2596" b="44265"/>
          <a:stretch>
            <a:fillRect/>
          </a:stretch>
        </p:blipFill>
        <p:spPr bwMode="auto">
          <a:xfrm>
            <a:off x="4860032" y="3861048"/>
            <a:ext cx="345638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http://t2.gstatic.com/images?q=tbn:ANd9GcQiCI3WP5TnqiXNlf7D45Ee0mb1SUBUxuh4PVhFNvymzom9pGugl1vbwZ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2376264" cy="651033"/>
          </a:xfrm>
          <a:prstGeom prst="rect">
            <a:avLst/>
          </a:prstGeom>
          <a:noFill/>
        </p:spPr>
      </p:pic>
      <p:pic>
        <p:nvPicPr>
          <p:cNvPr id="30728" name="Picture 8" descr="http://www.logitravel.com/BLOG/images/blog/Logo_Riu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2520280" cy="2520281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>
            <a:off x="899592" y="4509120"/>
            <a:ext cx="273630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arketing2\AppData\Local\Microsoft\Windows\Temporary Internet Files\Content.Outlook\0TRMVKLV\Credenciales NISSAN.jpg"/>
          <p:cNvPicPr>
            <a:picLocks noChangeAspect="1" noChangeArrowheads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 bwMode="auto">
          <a:xfrm>
            <a:off x="4409686" y="332656"/>
            <a:ext cx="4734314" cy="6347252"/>
          </a:xfrm>
          <a:prstGeom prst="rect">
            <a:avLst/>
          </a:prstGeom>
          <a:noFill/>
        </p:spPr>
      </p:pic>
      <p:pic>
        <p:nvPicPr>
          <p:cNvPr id="3" name="Picture 2" descr="C:\Users\Marketing2\AppData\Local\Microsoft\Windows\Temporary Internet Files\Content.Outlook\0TRMVKLV\Credenciales NISSAN.jpg"/>
          <p:cNvPicPr>
            <a:picLocks noChangeAspect="1" noChangeArrowheads="1"/>
          </p:cNvPicPr>
          <p:nvPr/>
        </p:nvPicPr>
        <p:blipFill>
          <a:blip r:embed="rId2" cstate="print"/>
          <a:srcRect l="13617" r="9424" b="89500"/>
          <a:stretch>
            <a:fillRect/>
          </a:stretch>
        </p:blipFill>
        <p:spPr bwMode="auto">
          <a:xfrm>
            <a:off x="179512" y="1052736"/>
            <a:ext cx="4493299" cy="936104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>
            <a:off x="323528" y="3501008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arketing2\AppData\Local\Microsoft\Windows\Temporary Internet Files\Content.Outlook\0TRMVKLV\Certificado NISS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836712"/>
            <a:ext cx="4662847" cy="5589240"/>
          </a:xfrm>
          <a:prstGeom prst="rect">
            <a:avLst/>
          </a:prstGeom>
          <a:noFill/>
        </p:spPr>
      </p:pic>
      <p:sp>
        <p:nvSpPr>
          <p:cNvPr id="3" name="2 Flecha derecha"/>
          <p:cNvSpPr/>
          <p:nvPr/>
        </p:nvSpPr>
        <p:spPr>
          <a:xfrm>
            <a:off x="251520" y="1484784"/>
            <a:ext cx="309634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CERTIFICADO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47</Words>
  <Application>Microsoft Office PowerPoint</Application>
  <PresentationFormat>Presentación en pantalla (4:3)</PresentationFormat>
  <Paragraphs>23</Paragraphs>
  <Slides>17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CONVENIOS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Marketing2</dc:creator>
  <cp:lastModifiedBy>Marketing2</cp:lastModifiedBy>
  <cp:revision>31</cp:revision>
  <dcterms:created xsi:type="dcterms:W3CDTF">2011-11-18T18:04:53Z</dcterms:created>
  <dcterms:modified xsi:type="dcterms:W3CDTF">2011-11-19T00:22:40Z</dcterms:modified>
</cp:coreProperties>
</file>