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2" r:id="rId3"/>
    <p:sldId id="285" r:id="rId4"/>
    <p:sldId id="257" r:id="rId5"/>
    <p:sldId id="258" r:id="rId6"/>
    <p:sldId id="260" r:id="rId7"/>
    <p:sldId id="269" r:id="rId8"/>
    <p:sldId id="271" r:id="rId9"/>
    <p:sldId id="273" r:id="rId10"/>
    <p:sldId id="274" r:id="rId11"/>
    <p:sldId id="270" r:id="rId12"/>
    <p:sldId id="259" r:id="rId13"/>
    <p:sldId id="263" r:id="rId14"/>
    <p:sldId id="264" r:id="rId15"/>
    <p:sldId id="268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  <a:srgbClr val="A8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C0E37-1E13-401E-BAF5-7177CB26939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A97F1-0F90-41B4-965D-E07508AEC6B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s-ES"/>
              <a:t>28/01/11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CC9F0A-2D3D-48D8-9CD2-3C869EDE0F20}" type="slidenum">
              <a:rPr lang="es-ES"/>
              <a:pPr/>
              <a:t>14</a:t>
            </a:fld>
            <a:endParaRPr lang="es-ES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3918B-8720-491E-B37B-7AC10DEAB6F8}" type="datetimeFigureOut">
              <a:rPr lang="es-MX" smtClean="0"/>
              <a:pPr/>
              <a:t>19/12/2011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91B0D-61A7-4693-9CD8-77B7BE3B2A8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3.png"/><Relationship Id="rId7" Type="http://schemas.openxmlformats.org/officeDocument/2006/relationships/image" Target="../media/image30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oleObject" Target="../embeddings/oleObject4.bin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23" Type="http://schemas.openxmlformats.org/officeDocument/2006/relationships/oleObject" Target="../embeddings/oleObject3.bin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3352056"/>
            <a:ext cx="9144000" cy="1470025"/>
          </a:xfrm>
        </p:spPr>
        <p:txBody>
          <a:bodyPr>
            <a:normAutofit/>
          </a:bodyPr>
          <a:lstStyle/>
          <a:p>
            <a:r>
              <a:rPr lang="es-MX" sz="6000" b="1" dirty="0" smtClean="0"/>
              <a:t>CONVENIOS</a:t>
            </a:r>
            <a:endParaRPr lang="es-MX" sz="60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87624" y="5157192"/>
            <a:ext cx="7016824" cy="1340768"/>
          </a:xfrm>
        </p:spPr>
        <p:txBody>
          <a:bodyPr/>
          <a:lstStyle/>
          <a:p>
            <a:r>
              <a:rPr lang="es-MX" dirty="0" smtClean="0"/>
              <a:t>IMÁGENES DE TARJETA DE DESCUENTO, CREDENCIALES Y CUPONES.</a:t>
            </a:r>
            <a:endParaRPr lang="es-MX" dirty="0"/>
          </a:p>
        </p:txBody>
      </p:sp>
      <p:pic>
        <p:nvPicPr>
          <p:cNvPr id="4098" name="Picture 2" descr="http://blackcoffeegallery.mercadoshops.com.ar/images/logo.jpg?1299166892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108261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Marketing2\AppData\Local\Microsoft\Windows\Temporary Internet Files\Content.Outlook\0TRMVKLV\Certificado NISS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836712"/>
            <a:ext cx="4662847" cy="5589240"/>
          </a:xfrm>
          <a:prstGeom prst="rect">
            <a:avLst/>
          </a:prstGeom>
          <a:noFill/>
        </p:spPr>
      </p:pic>
      <p:sp>
        <p:nvSpPr>
          <p:cNvPr id="3" name="2 Flecha derecha"/>
          <p:cNvSpPr/>
          <p:nvPr/>
        </p:nvSpPr>
        <p:spPr>
          <a:xfrm>
            <a:off x="251520" y="1484784"/>
            <a:ext cx="3096344" cy="115212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CERTIFICADO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AutoShape 4" descr="http://promodescuentos.com/sites/default/files/pictures/ofertas/bestbuy_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8678" name="AutoShape 6" descr="http://promodescuentos.com/sites/default/files/pictures/ofertas/bestbuy_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8680" name="AutoShape 8" descr="http://promodescuentos.com/sites/default/files/pictures/ofertas/bestbuy_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8682" name="Picture 10" descr="http://promodescuentos.com/sites/default/files/pictures/ofertas/bestbuy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167118" cy="2736304"/>
          </a:xfrm>
          <a:prstGeom prst="rect">
            <a:avLst/>
          </a:prstGeom>
          <a:noFill/>
        </p:spPr>
      </p:pic>
      <p:pic>
        <p:nvPicPr>
          <p:cNvPr id="28684" name="Picture 12" descr="http://www.plugandreach.com/wp-content/uploads/2011/03/bestbuy1.jpg"/>
          <p:cNvPicPr>
            <a:picLocks noChangeAspect="1" noChangeArrowheads="1"/>
          </p:cNvPicPr>
          <p:nvPr/>
        </p:nvPicPr>
        <p:blipFill>
          <a:blip r:embed="rId3" cstate="print"/>
          <a:srcRect l="36888"/>
          <a:stretch>
            <a:fillRect/>
          </a:stretch>
        </p:blipFill>
        <p:spPr bwMode="auto">
          <a:xfrm>
            <a:off x="4825089" y="980728"/>
            <a:ext cx="3563336" cy="4968552"/>
          </a:xfrm>
          <a:prstGeom prst="rect">
            <a:avLst/>
          </a:prstGeom>
          <a:noFill/>
        </p:spPr>
      </p:pic>
      <p:sp>
        <p:nvSpPr>
          <p:cNvPr id="8" name="7 Flecha derecha"/>
          <p:cNvSpPr/>
          <p:nvPr/>
        </p:nvSpPr>
        <p:spPr>
          <a:xfrm>
            <a:off x="827584" y="3789040"/>
            <a:ext cx="2736304" cy="115212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UNIFORME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1584" t="11438" r="49918" b="9813"/>
          <a:stretch>
            <a:fillRect/>
          </a:stretch>
        </p:blipFill>
        <p:spPr bwMode="auto">
          <a:xfrm>
            <a:off x="4788024" y="314253"/>
            <a:ext cx="4211960" cy="654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derecha"/>
          <p:cNvSpPr/>
          <p:nvPr/>
        </p:nvSpPr>
        <p:spPr>
          <a:xfrm>
            <a:off x="1619672" y="4509120"/>
            <a:ext cx="2592288" cy="93610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CUPONES:</a:t>
            </a:r>
            <a:endParaRPr lang="es-MX" sz="2800" b="1" dirty="0">
              <a:latin typeface="Bradley Hand ITC" pitchFamily="66" charset="0"/>
            </a:endParaRPr>
          </a:p>
        </p:txBody>
      </p:sp>
      <p:pic>
        <p:nvPicPr>
          <p:cNvPr id="7172" name="Picture 4" descr="http://www.roblaguna.com/wp-content/uploads/2008/04/cem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434912" cy="13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rketing2\Documents\Convenios\CONVENIOS\CREDOMATIC\E MAILING blackcoff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3995936" cy="602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 descr="Credomatic Logo Vector Down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3456384" cy="3456384"/>
          </a:xfrm>
          <a:prstGeom prst="rect">
            <a:avLst/>
          </a:prstGeom>
          <a:noFill/>
        </p:spPr>
      </p:pic>
      <p:sp>
        <p:nvSpPr>
          <p:cNvPr id="6" name="5 Flecha derecha"/>
          <p:cNvSpPr/>
          <p:nvPr/>
        </p:nvSpPr>
        <p:spPr>
          <a:xfrm>
            <a:off x="1115616" y="4797152"/>
            <a:ext cx="2592288" cy="93610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CUPONES: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0325" y="120650"/>
            <a:ext cx="819150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MX" sz="1000">
                <a:solidFill>
                  <a:srgbClr val="FFFFFF"/>
                </a:solidFill>
                <a:latin typeface="GE Inspira" charset="0"/>
                <a:ea typeface="SimSun" charset="0"/>
                <a:cs typeface="SimSun" charset="0"/>
              </a:rPr>
              <a:t>Dirección Negocios y Tarjetas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 l="9380" t="10411" r="37509" b="37509"/>
          <a:stretch>
            <a:fillRect/>
          </a:stretch>
        </p:blipFill>
        <p:spPr bwMode="auto">
          <a:xfrm>
            <a:off x="722313" y="4730750"/>
            <a:ext cx="1676400" cy="1231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 l="15631" t="22925" r="33595" b="37509"/>
          <a:stretch>
            <a:fillRect/>
          </a:stretch>
        </p:blipFill>
        <p:spPr bwMode="auto">
          <a:xfrm>
            <a:off x="2438400" y="4978400"/>
            <a:ext cx="1600200" cy="93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 l="25000" t="19801" r="23434" b="37511"/>
          <a:stretch>
            <a:fillRect/>
          </a:stretch>
        </p:blipFill>
        <p:spPr bwMode="auto">
          <a:xfrm>
            <a:off x="4114800" y="4930775"/>
            <a:ext cx="1600200" cy="99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 l="26570" t="25000" r="31258" b="36465"/>
          <a:stretch>
            <a:fillRect/>
          </a:stretch>
        </p:blipFill>
        <p:spPr bwMode="auto">
          <a:xfrm>
            <a:off x="5791200" y="5026025"/>
            <a:ext cx="1295400" cy="88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 l="50005" t="38551" r="17973" b="33342"/>
          <a:stretch>
            <a:fillRect/>
          </a:stretch>
        </p:blipFill>
        <p:spPr bwMode="auto">
          <a:xfrm>
            <a:off x="7315200" y="5056188"/>
            <a:ext cx="1066800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/>
          <a:srcRect l="28125" t="22917" r="24216" b="40631"/>
          <a:stretch>
            <a:fillRect/>
          </a:stretch>
        </p:blipFill>
        <p:spPr bwMode="auto">
          <a:xfrm>
            <a:off x="539750" y="2733675"/>
            <a:ext cx="1524000" cy="87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0" cstate="print"/>
          <a:srcRect l="54695" t="26044" r="14842" b="46878"/>
          <a:stretch>
            <a:fillRect/>
          </a:stretch>
        </p:blipFill>
        <p:spPr bwMode="auto">
          <a:xfrm>
            <a:off x="1152525" y="3841750"/>
            <a:ext cx="900113" cy="542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1" cstate="print"/>
          <a:srcRect l="37505" t="19792" r="13280" b="35417"/>
          <a:stretch>
            <a:fillRect/>
          </a:stretch>
        </p:blipFill>
        <p:spPr bwMode="auto">
          <a:xfrm>
            <a:off x="2051050" y="2663825"/>
            <a:ext cx="1600200" cy="1090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51" name="Object 11"/>
          <p:cNvGraphicFramePr>
            <a:graphicFrameLocks noChangeAspect="1"/>
          </p:cNvGraphicFramePr>
          <p:nvPr/>
        </p:nvGraphicFramePr>
        <p:xfrm>
          <a:off x="2260600" y="3838575"/>
          <a:ext cx="914400" cy="550863"/>
        </p:xfrm>
        <a:graphic>
          <a:graphicData uri="http://schemas.openxmlformats.org/presentationml/2006/ole">
            <p:oleObj spid="_x0000_s20482" r:id="rId12" imgW="10031225" imgH="6504762" progId="">
              <p:embed/>
            </p:oleObj>
          </a:graphicData>
        </a:graphic>
      </p:graphicFrame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3" cstate="print"/>
          <a:srcRect l="26559" t="27084" r="34375" b="36456"/>
          <a:stretch>
            <a:fillRect/>
          </a:stretch>
        </p:blipFill>
        <p:spPr bwMode="auto">
          <a:xfrm>
            <a:off x="3635375" y="2733675"/>
            <a:ext cx="1295400" cy="906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4" cstate="print"/>
          <a:srcRect l="28130" t="33342" r="40628" b="38551"/>
          <a:stretch>
            <a:fillRect/>
          </a:stretch>
        </p:blipFill>
        <p:spPr bwMode="auto">
          <a:xfrm>
            <a:off x="3403600" y="3762375"/>
            <a:ext cx="990600" cy="66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75238" y="2806700"/>
            <a:ext cx="1079500" cy="790575"/>
            <a:chOff x="3197" y="1768"/>
            <a:chExt cx="680" cy="498"/>
          </a:xfrm>
        </p:grpSpPr>
        <p:pic>
          <p:nvPicPr>
            <p:cNvPr id="10255" name="Picture 1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16" y="1768"/>
              <a:ext cx="562" cy="3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256" name="Picture 1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97" y="1893"/>
              <a:ext cx="562" cy="3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17" cstate="print"/>
          <a:srcRect l="14850" t="33333" r="51569" b="38554"/>
          <a:stretch>
            <a:fillRect/>
          </a:stretch>
        </p:blipFill>
        <p:spPr bwMode="auto">
          <a:xfrm>
            <a:off x="4546600" y="3763963"/>
            <a:ext cx="1066800" cy="671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18" cstate="print"/>
          <a:srcRect l="27347" t="20842" r="22664" b="37500"/>
          <a:stretch>
            <a:fillRect/>
          </a:stretch>
        </p:blipFill>
        <p:spPr bwMode="auto">
          <a:xfrm>
            <a:off x="6227763" y="2663825"/>
            <a:ext cx="1582737" cy="989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18" cstate="print"/>
          <a:srcRect l="27347" t="20842" r="22664" b="37500"/>
          <a:stretch>
            <a:fillRect/>
          </a:stretch>
        </p:blipFill>
        <p:spPr bwMode="auto">
          <a:xfrm>
            <a:off x="6227763" y="2663825"/>
            <a:ext cx="1582737" cy="989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19" cstate="print"/>
          <a:srcRect l="21873" t="41679" r="46100" b="30208"/>
          <a:stretch>
            <a:fillRect/>
          </a:stretch>
        </p:blipFill>
        <p:spPr bwMode="auto">
          <a:xfrm>
            <a:off x="5689600" y="3762375"/>
            <a:ext cx="990600" cy="65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20" cstate="print"/>
          <a:srcRect l="54695" t="34380" r="14842" b="39589"/>
          <a:stretch>
            <a:fillRect/>
          </a:stretch>
        </p:blipFill>
        <p:spPr bwMode="auto">
          <a:xfrm>
            <a:off x="6832600" y="3762375"/>
            <a:ext cx="990600" cy="63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21" cstate="print"/>
          <a:srcRect l="26563" t="33333" r="42188" b="38550"/>
          <a:stretch>
            <a:fillRect/>
          </a:stretch>
        </p:blipFill>
        <p:spPr bwMode="auto">
          <a:xfrm>
            <a:off x="7975600" y="3763963"/>
            <a:ext cx="914400" cy="617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63" name="Object 23"/>
          <p:cNvGraphicFramePr>
            <a:graphicFrameLocks noChangeAspect="1"/>
          </p:cNvGraphicFramePr>
          <p:nvPr/>
        </p:nvGraphicFramePr>
        <p:xfrm>
          <a:off x="1079500" y="1250950"/>
          <a:ext cx="1524000" cy="1017588"/>
        </p:xfrm>
        <a:graphic>
          <a:graphicData uri="http://schemas.openxmlformats.org/presentationml/2006/ole">
            <p:oleObj spid="_x0000_s20483" r:id="rId22" imgW="11990476" imgH="8000000" progId="">
              <p:embed/>
            </p:oleObj>
          </a:graphicData>
        </a:graphic>
      </p:graphicFrame>
      <p:graphicFrame>
        <p:nvGraphicFramePr>
          <p:cNvPr id="10264" name="Object 24"/>
          <p:cNvGraphicFramePr>
            <a:graphicFrameLocks noChangeAspect="1"/>
          </p:cNvGraphicFramePr>
          <p:nvPr/>
        </p:nvGraphicFramePr>
        <p:xfrm>
          <a:off x="3619500" y="1223963"/>
          <a:ext cx="1600200" cy="1046162"/>
        </p:xfrm>
        <a:graphic>
          <a:graphicData uri="http://schemas.openxmlformats.org/presentationml/2006/ole">
            <p:oleObj spid="_x0000_s20484" r:id="rId23" imgW="11990476" imgH="7830643" progId="">
              <p:embed/>
            </p:oleObj>
          </a:graphicData>
        </a:graphic>
      </p:graphicFrame>
      <p:graphicFrame>
        <p:nvGraphicFramePr>
          <p:cNvPr id="10265" name="Object 25"/>
          <p:cNvGraphicFramePr>
            <a:graphicFrameLocks noChangeAspect="1"/>
          </p:cNvGraphicFramePr>
          <p:nvPr/>
        </p:nvGraphicFramePr>
        <p:xfrm>
          <a:off x="6300788" y="1223963"/>
          <a:ext cx="1600200" cy="1003300"/>
        </p:xfrm>
        <a:graphic>
          <a:graphicData uri="http://schemas.openxmlformats.org/presentationml/2006/ole">
            <p:oleObj spid="_x0000_s20485" r:id="rId24" imgW="11990476" imgH="7504762" progId="">
              <p:embed/>
            </p:oleObj>
          </a:graphicData>
        </a:graphic>
      </p:graphicFrame>
      <p:sp>
        <p:nvSpPr>
          <p:cNvPr id="27" name="26 Rectángulo redondeado"/>
          <p:cNvSpPr/>
          <p:nvPr/>
        </p:nvSpPr>
        <p:spPr>
          <a:xfrm>
            <a:off x="539552" y="260648"/>
            <a:ext cx="2952328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TARJETAS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arketing2\AppData\Local\Microsoft\Windows\Temporary Internet Files\Content.Outlook\0TRMVKLV\asemcup.JPG"/>
          <p:cNvPicPr>
            <a:picLocks noChangeAspect="1" noChangeArrowheads="1"/>
          </p:cNvPicPr>
          <p:nvPr/>
        </p:nvPicPr>
        <p:blipFill>
          <a:blip r:embed="rId2" cstate="print"/>
          <a:srcRect r="49646"/>
          <a:stretch>
            <a:fillRect/>
          </a:stretch>
        </p:blipFill>
        <p:spPr bwMode="auto">
          <a:xfrm>
            <a:off x="4716016" y="260648"/>
            <a:ext cx="4176464" cy="6409183"/>
          </a:xfrm>
          <a:prstGeom prst="rect">
            <a:avLst/>
          </a:prstGeom>
          <a:noFill/>
        </p:spPr>
      </p:pic>
      <p:pic>
        <p:nvPicPr>
          <p:cNvPr id="27652" name="Picture 4" descr="http://www.occ.com.mx/empresas/images/xmxprocobisax/job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3859174" cy="1512168"/>
          </a:xfrm>
          <a:prstGeom prst="rect">
            <a:avLst/>
          </a:prstGeom>
          <a:noFill/>
        </p:spPr>
      </p:pic>
      <p:sp>
        <p:nvSpPr>
          <p:cNvPr id="4" name="3 Flecha derecha"/>
          <p:cNvSpPr/>
          <p:nvPr/>
        </p:nvSpPr>
        <p:spPr>
          <a:xfrm>
            <a:off x="971600" y="3789040"/>
            <a:ext cx="2592288" cy="93610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CUPONES: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visioncreativa.org/img/hsbc%20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620688"/>
            <a:ext cx="5400600" cy="1155885"/>
          </a:xfrm>
          <a:prstGeom prst="rect">
            <a:avLst/>
          </a:prstGeom>
          <a:noFill/>
        </p:spPr>
      </p:pic>
      <p:pic>
        <p:nvPicPr>
          <p:cNvPr id="49154" name="Picture 2" descr="C:\Users\Marketing2\Documents\Convenios\CONVENIOS\CREDENCIAL1 HSBC.jpg"/>
          <p:cNvPicPr>
            <a:picLocks noChangeAspect="1" noChangeArrowheads="1"/>
          </p:cNvPicPr>
          <p:nvPr/>
        </p:nvPicPr>
        <p:blipFill>
          <a:blip r:embed="rId3" cstate="print"/>
          <a:srcRect l="31500" t="13650" r="34638" b="13901"/>
          <a:stretch>
            <a:fillRect/>
          </a:stretch>
        </p:blipFill>
        <p:spPr bwMode="auto">
          <a:xfrm>
            <a:off x="5436096" y="2276872"/>
            <a:ext cx="2585659" cy="4149080"/>
          </a:xfrm>
          <a:prstGeom prst="rect">
            <a:avLst/>
          </a:prstGeom>
          <a:noFill/>
        </p:spPr>
      </p:pic>
      <p:sp>
        <p:nvSpPr>
          <p:cNvPr id="4" name="3 Flecha derecha"/>
          <p:cNvSpPr/>
          <p:nvPr/>
        </p:nvSpPr>
        <p:spPr>
          <a:xfrm>
            <a:off x="971600" y="3861048"/>
            <a:ext cx="3096344" cy="12241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1.gstatic.com/images?q=tbn:ANd9GcRsnsm-qMHWGdTkteyHMSQVm7HQsFPSU1iyUHgYbgSe-JSU4iNjQaGZcw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344214" cy="1368152"/>
          </a:xfrm>
          <a:prstGeom prst="rect">
            <a:avLst/>
          </a:prstGeom>
          <a:noFill/>
        </p:spPr>
      </p:pic>
      <p:pic>
        <p:nvPicPr>
          <p:cNvPr id="50178" name="Picture 2" descr="C:\Users\Marketing2\Documents\Convenios\CONVENIOS\Suscriptor Informad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0968"/>
            <a:ext cx="3744416" cy="3125504"/>
          </a:xfrm>
          <a:prstGeom prst="rect">
            <a:avLst/>
          </a:prstGeom>
          <a:noFill/>
        </p:spPr>
      </p:pic>
      <p:sp>
        <p:nvSpPr>
          <p:cNvPr id="6" name="5 Flecha derecha"/>
          <p:cNvSpPr/>
          <p:nvPr/>
        </p:nvSpPr>
        <p:spPr>
          <a:xfrm>
            <a:off x="971600" y="3861048"/>
            <a:ext cx="3096344" cy="12241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916832"/>
            <a:ext cx="3759974" cy="208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325113"/>
            <a:ext cx="3673886" cy="204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http://www.sv.computrabajo.com/imagenes/logos/executrain.gif?t=13205749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5331033" cy="864096"/>
          </a:xfrm>
          <a:prstGeom prst="rect">
            <a:avLst/>
          </a:prstGeom>
          <a:noFill/>
        </p:spPr>
      </p:pic>
      <p:sp>
        <p:nvSpPr>
          <p:cNvPr id="5" name="4 Flecha derecha"/>
          <p:cNvSpPr/>
          <p:nvPr/>
        </p:nvSpPr>
        <p:spPr>
          <a:xfrm>
            <a:off x="899592" y="3356992"/>
            <a:ext cx="3096344" cy="12241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996952"/>
            <a:ext cx="2277169" cy="339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924944"/>
            <a:ext cx="2336924" cy="349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Flecha derecha"/>
          <p:cNvSpPr/>
          <p:nvPr/>
        </p:nvSpPr>
        <p:spPr>
          <a:xfrm>
            <a:off x="539552" y="3573016"/>
            <a:ext cx="3096344" cy="12241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</a:t>
            </a:r>
            <a:endParaRPr lang="es-MX" sz="2800" b="1" dirty="0">
              <a:latin typeface="Bradley Hand ITC" pitchFamily="66" charset="0"/>
            </a:endParaRP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48680"/>
            <a:ext cx="2512889" cy="90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980728"/>
            <a:ext cx="2736304" cy="120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3555" t="13407" r="39956" b="11782"/>
          <a:stretch>
            <a:fillRect/>
          </a:stretch>
        </p:blipFill>
        <p:spPr bwMode="auto">
          <a:xfrm>
            <a:off x="1619672" y="1268760"/>
            <a:ext cx="5908446" cy="534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 redondeado"/>
          <p:cNvSpPr/>
          <p:nvPr/>
        </p:nvSpPr>
        <p:spPr>
          <a:xfrm>
            <a:off x="2483768" y="476672"/>
            <a:ext cx="4536504" cy="432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TARJETA de DESCUENTO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348880"/>
            <a:ext cx="4932040" cy="302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491880" y="8367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PUNTO SAO PAULO</a:t>
            </a:r>
            <a:endParaRPr lang="es-MX" dirty="0"/>
          </a:p>
        </p:txBody>
      </p:sp>
      <p:sp>
        <p:nvSpPr>
          <p:cNvPr id="4" name="3 Flecha derecha"/>
          <p:cNvSpPr/>
          <p:nvPr/>
        </p:nvSpPr>
        <p:spPr>
          <a:xfrm>
            <a:off x="539552" y="3573016"/>
            <a:ext cx="3096344" cy="12241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b="1" dirty="0" smtClean="0">
              <a:latin typeface="Bradley Hand ITC" pitchFamily="66" charset="0"/>
            </a:endParaRPr>
          </a:p>
          <a:p>
            <a:pPr algn="ctr"/>
            <a:r>
              <a:rPr lang="es-MX" sz="2800" b="1" dirty="0" smtClean="0">
                <a:latin typeface="Bradley Hand ITC" pitchFamily="66" charset="0"/>
              </a:rPr>
              <a:t>TARJETA</a:t>
            </a:r>
          </a:p>
          <a:p>
            <a:pPr algn="ctr"/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n 1"/>
          <p:cNvPicPr>
            <a:picLocks noChangeAspect="1" noChangeArrowheads="1"/>
          </p:cNvPicPr>
          <p:nvPr/>
        </p:nvPicPr>
        <p:blipFill>
          <a:blip r:embed="rId2" cstate="print"/>
          <a:srcRect l="13080" r="13364"/>
          <a:stretch>
            <a:fillRect/>
          </a:stretch>
        </p:blipFill>
        <p:spPr bwMode="auto">
          <a:xfrm>
            <a:off x="1403648" y="1942740"/>
            <a:ext cx="5712172" cy="436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logoparawe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60648"/>
            <a:ext cx="4471691" cy="12961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Imagen 4"/>
          <p:cNvPicPr>
            <a:picLocks noChangeAspect="1" noChangeArrowheads="1"/>
          </p:cNvPicPr>
          <p:nvPr/>
        </p:nvPicPr>
        <p:blipFill>
          <a:blip r:embed="rId2" cstate="print"/>
          <a:srcRect l="15445" t="11481" r="14941" b="48036"/>
          <a:stretch>
            <a:fillRect/>
          </a:stretch>
        </p:blipFill>
        <p:spPr bwMode="auto">
          <a:xfrm>
            <a:off x="0" y="457200"/>
            <a:ext cx="3905250" cy="1276350"/>
          </a:xfrm>
          <a:prstGeom prst="rect">
            <a:avLst/>
          </a:prstGeom>
          <a:noFill/>
        </p:spPr>
      </p:pic>
      <p:pic>
        <p:nvPicPr>
          <p:cNvPr id="51203" name="Imagen 10"/>
          <p:cNvPicPr>
            <a:picLocks noChangeAspect="1" noChangeArrowheads="1"/>
          </p:cNvPicPr>
          <p:nvPr/>
        </p:nvPicPr>
        <p:blipFill>
          <a:blip r:embed="rId3" cstate="print"/>
          <a:srcRect l="21045" t="24773" r="20911" b="41692"/>
          <a:stretch>
            <a:fillRect/>
          </a:stretch>
        </p:blipFill>
        <p:spPr bwMode="auto">
          <a:xfrm>
            <a:off x="0" y="2190750"/>
            <a:ext cx="3905250" cy="1266825"/>
          </a:xfrm>
          <a:prstGeom prst="rect">
            <a:avLst/>
          </a:prstGeom>
          <a:noFill/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Egresados </a:t>
            </a:r>
            <a:endParaRPr kumimoji="0" lang="es-MX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17335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Estudiantes Plastificada </a:t>
            </a: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211960" y="3195700"/>
            <a:ext cx="396044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Estudiante </a:t>
            </a:r>
            <a:r>
              <a:rPr kumimoji="0" lang="es-MX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Enmicada</a:t>
            </a:r>
            <a:endParaRPr kumimoji="0" lang="es-MX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7" name="Imagen 7"/>
          <p:cNvPicPr>
            <a:picLocks noChangeAspect="1" noChangeArrowheads="1"/>
          </p:cNvPicPr>
          <p:nvPr/>
        </p:nvPicPr>
        <p:blipFill>
          <a:blip r:embed="rId4" cstate="print"/>
          <a:srcRect l="20706" t="12085" r="20401" b="12991"/>
          <a:stretch>
            <a:fillRect/>
          </a:stretch>
        </p:blipFill>
        <p:spPr bwMode="auto">
          <a:xfrm>
            <a:off x="4572000" y="3789040"/>
            <a:ext cx="3190875" cy="2276475"/>
          </a:xfrm>
          <a:prstGeom prst="rect">
            <a:avLst/>
          </a:prstGeom>
          <a:noFill/>
        </p:spPr>
      </p:pic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228600" y="27336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9528" y="332656"/>
            <a:ext cx="25146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46809"/>
            <a:ext cx="3019053" cy="441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5217" y="2564904"/>
            <a:ext cx="3406690" cy="413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76672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36912"/>
            <a:ext cx="674211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8083417" cy="420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2195736" y="692696"/>
            <a:ext cx="4987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CUPONES PARA CONVENIOS</a:t>
            </a:r>
            <a:endParaRPr lang="es-MX" sz="32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1907704" y="1268761"/>
            <a:ext cx="48245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*MISMO DISEÑO DE CUPÓN,BOTÓN POR EMPRESA</a:t>
            </a:r>
          </a:p>
          <a:p>
            <a:r>
              <a:rPr lang="es-MX" sz="1200" b="1" dirty="0" smtClean="0"/>
              <a:t>*EL CAJERO DEBE INDICAR EN EL ESPACIO DE  “EMPRESA” CUPÓN EL NOMBRE DE LA EMPRESA.</a:t>
            </a:r>
          </a:p>
          <a:p>
            <a:endParaRPr lang="es-MX" sz="3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NUEVA TARJETA DE DESCUENTO 2012</a:t>
            </a:r>
            <a:br>
              <a:rPr lang="es-MX" dirty="0" smtClean="0"/>
            </a:br>
            <a:endParaRPr lang="es-MX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6295" y="1600200"/>
            <a:ext cx="26914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eting2\Documents\Convenios\CONVENIOS\STA MAGO\JABIL\Gafete-Jab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29428"/>
            <a:ext cx="3092613" cy="6628572"/>
          </a:xfrm>
          <a:prstGeom prst="rect">
            <a:avLst/>
          </a:prstGeom>
          <a:noFill/>
        </p:spPr>
      </p:pic>
      <p:pic>
        <p:nvPicPr>
          <p:cNvPr id="1028" name="Picture 4" descr="C:\Users\Marketing2\Documents\Convenios\CONVENIOS\STA MAGO\JABIL\jabilcolor30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901440" cy="975360"/>
          </a:xfrm>
          <a:prstGeom prst="rect">
            <a:avLst/>
          </a:prstGeom>
          <a:noFill/>
        </p:spPr>
      </p:pic>
      <p:sp>
        <p:nvSpPr>
          <p:cNvPr id="7" name="6 Flecha derecha"/>
          <p:cNvSpPr/>
          <p:nvPr/>
        </p:nvSpPr>
        <p:spPr>
          <a:xfrm>
            <a:off x="827584" y="4437112"/>
            <a:ext cx="3240360" cy="108012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CREDENCIAL: 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96752"/>
            <a:ext cx="32385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profesionaldeseguros.com/images/Logotipos/Seguros/SegurosMonterreyNY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3528392" cy="1896512"/>
          </a:xfrm>
          <a:prstGeom prst="rect">
            <a:avLst/>
          </a:prstGeom>
          <a:noFill/>
        </p:spPr>
      </p:pic>
      <p:sp>
        <p:nvSpPr>
          <p:cNvPr id="8" name="7 Flecha derecha"/>
          <p:cNvSpPr/>
          <p:nvPr/>
        </p:nvSpPr>
        <p:spPr>
          <a:xfrm>
            <a:off x="827584" y="4437112"/>
            <a:ext cx="3240360" cy="108012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CREDENCIAL: 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rketing2\Documents\Convenios\CONVENIOS\UAG\cred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996952"/>
            <a:ext cx="4802899" cy="3018006"/>
          </a:xfrm>
          <a:prstGeom prst="rect">
            <a:avLst/>
          </a:prstGeom>
          <a:noFill/>
        </p:spPr>
      </p:pic>
      <p:pic>
        <p:nvPicPr>
          <p:cNvPr id="17414" name="Picture 6" descr="http://www.sinergiadigital.net/wp-content/uploads/2010/11/u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2160240" cy="265709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2411760" y="134076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6C0000"/>
                </a:solidFill>
                <a:latin typeface="Lucida Sans" pitchFamily="34" charset="0"/>
              </a:rPr>
              <a:t>EGRESADOS</a:t>
            </a:r>
            <a:endParaRPr lang="es-MX" sz="2400" b="1" dirty="0">
              <a:solidFill>
                <a:srgbClr val="6C0000"/>
              </a:solidFill>
              <a:latin typeface="Lucida Sans" pitchFamily="34" charset="0"/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611560" y="4437112"/>
            <a:ext cx="3240360" cy="108012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CREDENCIAL: 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420888"/>
            <a:ext cx="5312152" cy="381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www.laeconomia.com.mx/wp-content/uploads/flextronics_logo.jpg"/>
          <p:cNvPicPr>
            <a:picLocks noChangeAspect="1" noChangeArrowheads="1"/>
          </p:cNvPicPr>
          <p:nvPr/>
        </p:nvPicPr>
        <p:blipFill>
          <a:blip r:embed="rId3" cstate="print"/>
          <a:srcRect l="2446" t="34314" r="2166" b="33202"/>
          <a:stretch>
            <a:fillRect/>
          </a:stretch>
        </p:blipFill>
        <p:spPr bwMode="auto">
          <a:xfrm>
            <a:off x="251520" y="332656"/>
            <a:ext cx="5688632" cy="1458623"/>
          </a:xfrm>
          <a:prstGeom prst="rect">
            <a:avLst/>
          </a:prstGeom>
          <a:noFill/>
        </p:spPr>
      </p:pic>
      <p:sp>
        <p:nvSpPr>
          <p:cNvPr id="4" name="3 Flecha derecha"/>
          <p:cNvSpPr/>
          <p:nvPr/>
        </p:nvSpPr>
        <p:spPr>
          <a:xfrm>
            <a:off x="179512" y="3861048"/>
            <a:ext cx="3240360" cy="108012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CREDENCIALES: 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 l="70839" t="25219" r="2596" b="44265"/>
          <a:stretch>
            <a:fillRect/>
          </a:stretch>
        </p:blipFill>
        <p:spPr bwMode="auto">
          <a:xfrm>
            <a:off x="4860032" y="3861048"/>
            <a:ext cx="3456384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6" name="Picture 6" descr="http://t2.gstatic.com/images?q=tbn:ANd9GcQiCI3WP5TnqiXNlf7D45Ee0mb1SUBUxuh4PVhFNvymzom9pGugl1vbwZ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04864"/>
            <a:ext cx="2376264" cy="651033"/>
          </a:xfrm>
          <a:prstGeom prst="rect">
            <a:avLst/>
          </a:prstGeom>
          <a:noFill/>
        </p:spPr>
      </p:pic>
      <p:pic>
        <p:nvPicPr>
          <p:cNvPr id="30728" name="Picture 8" descr="http://www.logitravel.com/BLOG/images/blog/Logo_Riu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2520280" cy="2520281"/>
          </a:xfrm>
          <a:prstGeom prst="rect">
            <a:avLst/>
          </a:prstGeom>
          <a:noFill/>
        </p:spPr>
      </p:pic>
      <p:sp>
        <p:nvSpPr>
          <p:cNvPr id="7" name="6 Flecha derecha"/>
          <p:cNvSpPr/>
          <p:nvPr/>
        </p:nvSpPr>
        <p:spPr>
          <a:xfrm>
            <a:off x="899592" y="4509120"/>
            <a:ext cx="2736304" cy="115212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TARJETA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Marketing2\AppData\Local\Microsoft\Windows\Temporary Internet Files\Content.Outlook\0TRMVKLV\Credenciales NISSAN.jpg"/>
          <p:cNvPicPr>
            <a:picLocks noChangeAspect="1" noChangeArrowheads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 bwMode="auto">
          <a:xfrm>
            <a:off x="4409686" y="332656"/>
            <a:ext cx="4734314" cy="6347252"/>
          </a:xfrm>
          <a:prstGeom prst="rect">
            <a:avLst/>
          </a:prstGeom>
          <a:noFill/>
        </p:spPr>
      </p:pic>
      <p:pic>
        <p:nvPicPr>
          <p:cNvPr id="3" name="Picture 2" descr="C:\Users\Marketing2\AppData\Local\Microsoft\Windows\Temporary Internet Files\Content.Outlook\0TRMVKLV\Credenciales NISSAN.jpg"/>
          <p:cNvPicPr>
            <a:picLocks noChangeAspect="1" noChangeArrowheads="1"/>
          </p:cNvPicPr>
          <p:nvPr/>
        </p:nvPicPr>
        <p:blipFill>
          <a:blip r:embed="rId2" cstate="print"/>
          <a:srcRect l="13617" r="9424" b="89500"/>
          <a:stretch>
            <a:fillRect/>
          </a:stretch>
        </p:blipFill>
        <p:spPr bwMode="auto">
          <a:xfrm>
            <a:off x="179512" y="1052736"/>
            <a:ext cx="4493299" cy="936104"/>
          </a:xfrm>
          <a:prstGeom prst="rect">
            <a:avLst/>
          </a:prstGeom>
          <a:noFill/>
        </p:spPr>
      </p:pic>
      <p:sp>
        <p:nvSpPr>
          <p:cNvPr id="5" name="4 Flecha derecha"/>
          <p:cNvSpPr/>
          <p:nvPr/>
        </p:nvSpPr>
        <p:spPr>
          <a:xfrm>
            <a:off x="323528" y="3501008"/>
            <a:ext cx="3096344" cy="12241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Bradley Hand ITC" pitchFamily="66" charset="0"/>
              </a:rPr>
              <a:t>CREDENCIAL</a:t>
            </a:r>
            <a:endParaRPr lang="es-MX" sz="2800" b="1" dirty="0">
              <a:latin typeface="Bradley Hand ITC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87</Words>
  <Application>Microsoft Office PowerPoint</Application>
  <PresentationFormat>Presentación en pantalla (4:3)</PresentationFormat>
  <Paragraphs>33</Paragraphs>
  <Slides>25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CONVENIOS</vt:lpstr>
      <vt:lpstr>Diapositiva 2</vt:lpstr>
      <vt:lpstr>NUEVA TARJETA DE DESCUENTO 2012 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Marketing2</dc:creator>
  <cp:lastModifiedBy>Marketing2</cp:lastModifiedBy>
  <cp:revision>55</cp:revision>
  <dcterms:created xsi:type="dcterms:W3CDTF">2011-11-18T18:04:53Z</dcterms:created>
  <dcterms:modified xsi:type="dcterms:W3CDTF">2011-12-20T00:50:50Z</dcterms:modified>
</cp:coreProperties>
</file>