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57" r:id="rId4"/>
    <p:sldId id="258" r:id="rId5"/>
    <p:sldId id="260" r:id="rId6"/>
    <p:sldId id="269" r:id="rId7"/>
    <p:sldId id="271" r:id="rId8"/>
    <p:sldId id="273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6" r:id="rId19"/>
    <p:sldId id="287" r:id="rId20"/>
    <p:sldId id="283" r:id="rId21"/>
    <p:sldId id="284" r:id="rId22"/>
    <p:sldId id="259" r:id="rId23"/>
    <p:sldId id="285" r:id="rId24"/>
    <p:sldId id="289" r:id="rId25"/>
    <p:sldId id="288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C0E37-1E13-401E-BAF5-7177CB26939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97F1-0F90-41B4-965D-E07508AEC6B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918B-8720-491E-B37B-7AC10DEAB6F8}" type="datetimeFigureOut">
              <a:rPr lang="es-MX" smtClean="0"/>
              <a:pPr/>
              <a:t>30/12/2011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1B0D-61A7-4693-9CD8-77B7BE3B2A8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52056"/>
            <a:ext cx="9144000" cy="1470025"/>
          </a:xfrm>
        </p:spPr>
        <p:txBody>
          <a:bodyPr>
            <a:normAutofit/>
          </a:bodyPr>
          <a:lstStyle/>
          <a:p>
            <a:r>
              <a:rPr lang="es-MX" sz="6000" b="1" dirty="0" smtClean="0"/>
              <a:t>CONVENIOS</a:t>
            </a:r>
            <a:endParaRPr lang="es-MX" sz="6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7016824" cy="1340768"/>
          </a:xfrm>
        </p:spPr>
        <p:txBody>
          <a:bodyPr/>
          <a:lstStyle/>
          <a:p>
            <a:r>
              <a:rPr lang="es-MX" dirty="0" smtClean="0"/>
              <a:t>IMÁGENES DE TARJETA DE DESCUENTO, CREDENCIALES Y CUPONES.</a:t>
            </a:r>
            <a:endParaRPr lang="es-MX" dirty="0"/>
          </a:p>
        </p:txBody>
      </p:sp>
      <p:pic>
        <p:nvPicPr>
          <p:cNvPr id="4098" name="Picture 2" descr="http://blackcoffeegallery.mercadoshops.com.ar/images/logo.jpg?129916689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0826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isioncreativa.org/img/hsbc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5400600" cy="1155885"/>
          </a:xfrm>
          <a:prstGeom prst="rect">
            <a:avLst/>
          </a:prstGeom>
          <a:noFill/>
        </p:spPr>
      </p:pic>
      <p:pic>
        <p:nvPicPr>
          <p:cNvPr id="49154" name="Picture 2" descr="C:\Users\Marketing2\Documents\Convenios\CONVENIOS\CREDENCIAL1 HSBC.jpg"/>
          <p:cNvPicPr>
            <a:picLocks noChangeAspect="1" noChangeArrowheads="1"/>
          </p:cNvPicPr>
          <p:nvPr/>
        </p:nvPicPr>
        <p:blipFill>
          <a:blip r:embed="rId3" cstate="print"/>
          <a:srcRect l="31500" t="13650" r="34638" b="13901"/>
          <a:stretch>
            <a:fillRect/>
          </a:stretch>
        </p:blipFill>
        <p:spPr bwMode="auto">
          <a:xfrm>
            <a:off x="5436096" y="2276872"/>
            <a:ext cx="2585659" cy="4149080"/>
          </a:xfrm>
          <a:prstGeom prst="rect">
            <a:avLst/>
          </a:prstGeom>
          <a:noFill/>
        </p:spPr>
      </p:pic>
      <p:sp>
        <p:nvSpPr>
          <p:cNvPr id="4" name="3 Flecha derecha"/>
          <p:cNvSpPr/>
          <p:nvPr/>
        </p:nvSpPr>
        <p:spPr>
          <a:xfrm>
            <a:off x="971600" y="3861048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Rsnsm-qMHWGdTkteyHMSQVm7HQsFPSU1iyUHgYbgSe-JSU4iNjQaGZcw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344214" cy="1368152"/>
          </a:xfrm>
          <a:prstGeom prst="rect">
            <a:avLst/>
          </a:prstGeom>
          <a:noFill/>
        </p:spPr>
      </p:pic>
      <p:pic>
        <p:nvPicPr>
          <p:cNvPr id="50178" name="Picture 2" descr="C:\Users\Marketing2\Documents\Convenios\CONVENIOS\Suscriptor Inform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3744416" cy="3125504"/>
          </a:xfrm>
          <a:prstGeom prst="rect">
            <a:avLst/>
          </a:prstGeom>
          <a:noFill/>
        </p:spPr>
      </p:pic>
      <p:sp>
        <p:nvSpPr>
          <p:cNvPr id="6" name="5 Flecha derecha"/>
          <p:cNvSpPr/>
          <p:nvPr/>
        </p:nvSpPr>
        <p:spPr>
          <a:xfrm>
            <a:off x="971600" y="3861048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759974" cy="20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25113"/>
            <a:ext cx="3673886" cy="204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http://www.sv.computrabajo.com/imagenes/logos/executrain.gif?t=1320574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5331033" cy="864096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899592" y="3356992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2277169" cy="33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24944"/>
            <a:ext cx="2336924" cy="34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Flecha derecha"/>
          <p:cNvSpPr/>
          <p:nvPr/>
        </p:nvSpPr>
        <p:spPr>
          <a:xfrm>
            <a:off x="539552" y="3573016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2512889" cy="9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80728"/>
            <a:ext cx="2736304" cy="120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4932040" cy="302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491880" y="8367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PUNTO SAO PAULO</a:t>
            </a:r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539552" y="3573016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latin typeface="Bradley Hand ITC" pitchFamily="66" charset="0"/>
            </a:endParaRPr>
          </a:p>
          <a:p>
            <a:pPr algn="ctr"/>
            <a:r>
              <a:rPr lang="es-MX" sz="2800" b="1" dirty="0" smtClean="0">
                <a:latin typeface="Bradley Hand ITC" pitchFamily="66" charset="0"/>
              </a:rPr>
              <a:t>TARJETA</a:t>
            </a:r>
          </a:p>
          <a:p>
            <a:pPr algn="ctr"/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n 1"/>
          <p:cNvPicPr>
            <a:picLocks noChangeAspect="1" noChangeArrowheads="1"/>
          </p:cNvPicPr>
          <p:nvPr/>
        </p:nvPicPr>
        <p:blipFill>
          <a:blip r:embed="rId2" cstate="print"/>
          <a:srcRect l="13080" r="13364"/>
          <a:stretch>
            <a:fillRect/>
          </a:stretch>
        </p:blipFill>
        <p:spPr bwMode="auto">
          <a:xfrm>
            <a:off x="1403648" y="1942740"/>
            <a:ext cx="5712172" cy="43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logopara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0648"/>
            <a:ext cx="4471691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Imagen 4"/>
          <p:cNvPicPr>
            <a:picLocks noChangeAspect="1" noChangeArrowheads="1"/>
          </p:cNvPicPr>
          <p:nvPr/>
        </p:nvPicPr>
        <p:blipFill>
          <a:blip r:embed="rId2" cstate="print"/>
          <a:srcRect l="15445" t="11481" r="14941" b="48036"/>
          <a:stretch>
            <a:fillRect/>
          </a:stretch>
        </p:blipFill>
        <p:spPr bwMode="auto">
          <a:xfrm>
            <a:off x="0" y="457200"/>
            <a:ext cx="3905250" cy="1276350"/>
          </a:xfrm>
          <a:prstGeom prst="rect">
            <a:avLst/>
          </a:prstGeom>
          <a:noFill/>
        </p:spPr>
      </p:pic>
      <p:pic>
        <p:nvPicPr>
          <p:cNvPr id="51203" name="Imagen 10"/>
          <p:cNvPicPr>
            <a:picLocks noChangeAspect="1" noChangeArrowheads="1"/>
          </p:cNvPicPr>
          <p:nvPr/>
        </p:nvPicPr>
        <p:blipFill>
          <a:blip r:embed="rId3" cstate="print"/>
          <a:srcRect l="21045" t="24773" r="20911" b="41692"/>
          <a:stretch>
            <a:fillRect/>
          </a:stretch>
        </p:blipFill>
        <p:spPr bwMode="auto">
          <a:xfrm>
            <a:off x="0" y="2190750"/>
            <a:ext cx="3905250" cy="1266825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Egresados 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1733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Estudiantes Plastificada 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211960" y="3195700"/>
            <a:ext cx="396044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Estudiante 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Enmicada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n 7"/>
          <p:cNvPicPr>
            <a:picLocks noChangeAspect="1" noChangeArrowheads="1"/>
          </p:cNvPicPr>
          <p:nvPr/>
        </p:nvPicPr>
        <p:blipFill>
          <a:blip r:embed="rId4" cstate="print"/>
          <a:srcRect l="20706" t="12085" r="20401" b="12991"/>
          <a:stretch>
            <a:fillRect/>
          </a:stretch>
        </p:blipFill>
        <p:spPr bwMode="auto">
          <a:xfrm>
            <a:off x="4572000" y="3789040"/>
            <a:ext cx="3190875" cy="2276475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28600" y="2733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539552" y="3573016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 smtClean="0">
              <a:latin typeface="Bradley Hand ITC" pitchFamily="66" charset="0"/>
            </a:endParaRPr>
          </a:p>
          <a:p>
            <a:pPr algn="ctr"/>
            <a:r>
              <a:rPr lang="es-MX" sz="2400" b="1" dirty="0" smtClean="0">
                <a:latin typeface="Bradley Hand ITC" pitchFamily="66" charset="0"/>
              </a:rPr>
              <a:t>CREDENCIALES</a:t>
            </a:r>
          </a:p>
          <a:p>
            <a:pPr algn="ctr"/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528" y="332656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46809"/>
            <a:ext cx="3019053" cy="44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5217" y="2564904"/>
            <a:ext cx="3406690" cy="41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 rot="1904242">
            <a:off x="677167" y="1021757"/>
            <a:ext cx="1736100" cy="7429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b="1" dirty="0" smtClean="0">
              <a:latin typeface="Bradley Hand ITC" pitchFamily="66" charset="0"/>
            </a:endParaRPr>
          </a:p>
          <a:p>
            <a:pPr algn="ctr"/>
            <a:r>
              <a:rPr lang="es-MX" sz="1400" b="1" dirty="0" smtClean="0">
                <a:latin typeface="Bradley Hand ITC" pitchFamily="66" charset="0"/>
              </a:rPr>
              <a:t>CREDENCIALES</a:t>
            </a:r>
          </a:p>
          <a:p>
            <a:pPr algn="ctr"/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01">
            <a:off x="5868144" y="980728"/>
            <a:ext cx="2483351" cy="35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derecha"/>
          <p:cNvSpPr/>
          <p:nvPr/>
        </p:nvSpPr>
        <p:spPr>
          <a:xfrm>
            <a:off x="971600" y="2348880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COORD.EVENTOS Y RP\CONVENIOS\UNIVA\Credencial UN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84984"/>
            <a:ext cx="3296412" cy="2011680"/>
          </a:xfrm>
          <a:prstGeom prst="rect">
            <a:avLst/>
          </a:prstGeom>
          <a:noFill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566343" cy="124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971600" y="3933056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411760" y="0"/>
            <a:ext cx="4608512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latin typeface="Bradley Hand ITC" pitchFamily="66" charset="0"/>
            </a:endParaRPr>
          </a:p>
          <a:p>
            <a:pPr algn="ctr"/>
            <a:r>
              <a:rPr lang="es-MX" sz="2800" b="1" dirty="0" smtClean="0">
                <a:latin typeface="Bradley Hand ITC" pitchFamily="66" charset="0"/>
              </a:rPr>
              <a:t>TARJETA </a:t>
            </a:r>
            <a:r>
              <a:rPr lang="es-MX" sz="2800" b="1" dirty="0" smtClean="0">
                <a:latin typeface="Bradley Hand ITC" pitchFamily="66" charset="0"/>
              </a:rPr>
              <a:t>de </a:t>
            </a:r>
            <a:r>
              <a:rPr lang="es-MX" sz="2800" b="1" dirty="0" smtClean="0">
                <a:latin typeface="Bradley Hand ITC" pitchFamily="66" charset="0"/>
              </a:rPr>
              <a:t>DESCUENTO 2012</a:t>
            </a:r>
          </a:p>
          <a:p>
            <a:pPr algn="ctr"/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295" y="1600200"/>
            <a:ext cx="26914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6742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8083417" cy="420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95736" y="692696"/>
            <a:ext cx="4987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CUPONES PARA CONVENIOS</a:t>
            </a:r>
            <a:endParaRPr lang="es-MX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7704" y="1268761"/>
            <a:ext cx="4824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*MISMO DISEÑO DE CUPÓN,BOTÓN POR EMPRESA</a:t>
            </a:r>
          </a:p>
          <a:p>
            <a:r>
              <a:rPr lang="es-MX" sz="1200" b="1" dirty="0" smtClean="0"/>
              <a:t>*EL CAJERO DEBE INDICAR EN EL ESPACIO DE  “EMPRESA” CUPÓN EL NOMBRE DE LA EMPRESA.</a:t>
            </a:r>
          </a:p>
          <a:p>
            <a:endParaRPr lang="es-MX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 rot="20410049">
            <a:off x="1259632" y="4437112"/>
            <a:ext cx="2592288" cy="936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CUPONES:</a:t>
            </a:r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7172" name="Picture 4" descr="http://www.roblaguna.com/wp-content/uploads/2008/04/cem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131840" cy="9661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5315284" cy="27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 rot="20410049">
            <a:off x="1259632" y="4437112"/>
            <a:ext cx="2592288" cy="936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CUPONES:</a:t>
            </a:r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99754"/>
            <a:ext cx="5315284" cy="27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0979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derecha"/>
          <p:cNvSpPr/>
          <p:nvPr/>
        </p:nvSpPr>
        <p:spPr>
          <a:xfrm rot="20410049">
            <a:off x="1259632" y="4437112"/>
            <a:ext cx="2592288" cy="936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CUPONES:</a:t>
            </a:r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99754"/>
            <a:ext cx="5315284" cy="27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://www.logitravel.com/BLOG/images/blog/Logo_Riu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520280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ing2\Documents\Convenios\CONVENIOS\STA MAGO\JABIL\Gafete-Ja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9428"/>
            <a:ext cx="3092613" cy="6628572"/>
          </a:xfrm>
          <a:prstGeom prst="rect">
            <a:avLst/>
          </a:prstGeom>
          <a:noFill/>
        </p:spPr>
      </p:pic>
      <p:pic>
        <p:nvPicPr>
          <p:cNvPr id="1028" name="Picture 4" descr="C:\Users\Marketing2\Documents\Convenios\CONVENIOS\STA MAGO\JABIL\jabilcolor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901440" cy="975360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827584" y="4437112"/>
            <a:ext cx="3240360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CREDENCIAL: 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238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profesionaldeseguros.com/images/Logotipos/Seguros/SegurosMonterreyNY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528392" cy="1896512"/>
          </a:xfrm>
          <a:prstGeom prst="rect">
            <a:avLst/>
          </a:prstGeom>
          <a:noFill/>
        </p:spPr>
      </p:pic>
      <p:sp>
        <p:nvSpPr>
          <p:cNvPr id="8" name="7 Flecha derecha"/>
          <p:cNvSpPr/>
          <p:nvPr/>
        </p:nvSpPr>
        <p:spPr>
          <a:xfrm>
            <a:off x="827584" y="4437112"/>
            <a:ext cx="3240360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CREDENCIAL: 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keting2\Documents\Convenios\CONVENIOS\UAG\cred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802899" cy="3018006"/>
          </a:xfrm>
          <a:prstGeom prst="rect">
            <a:avLst/>
          </a:prstGeom>
          <a:noFill/>
        </p:spPr>
      </p:pic>
      <p:pic>
        <p:nvPicPr>
          <p:cNvPr id="17414" name="Picture 6" descr="http://www.sinergiadigital.net/wp-content/uploads/2010/11/u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2160240" cy="265709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411760" y="13407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6C0000"/>
                </a:solidFill>
                <a:latin typeface="Lucida Sans" pitchFamily="34" charset="0"/>
              </a:rPr>
              <a:t>EGRESADOS</a:t>
            </a:r>
            <a:endParaRPr lang="es-MX" sz="2400" b="1" dirty="0">
              <a:solidFill>
                <a:srgbClr val="6C0000"/>
              </a:solidFill>
              <a:latin typeface="Lucida Sans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611560" y="4437112"/>
            <a:ext cx="3240360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CREDENCIAL: 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312152" cy="381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laeconomia.com.mx/wp-content/uploads/flextronics_logo.jpg"/>
          <p:cNvPicPr>
            <a:picLocks noChangeAspect="1" noChangeArrowheads="1"/>
          </p:cNvPicPr>
          <p:nvPr/>
        </p:nvPicPr>
        <p:blipFill>
          <a:blip r:embed="rId3" cstate="print"/>
          <a:srcRect l="2446" t="34314" r="2166" b="33202"/>
          <a:stretch>
            <a:fillRect/>
          </a:stretch>
        </p:blipFill>
        <p:spPr bwMode="auto">
          <a:xfrm>
            <a:off x="251520" y="332656"/>
            <a:ext cx="5688632" cy="1458623"/>
          </a:xfrm>
          <a:prstGeom prst="rect">
            <a:avLst/>
          </a:prstGeom>
          <a:noFill/>
        </p:spPr>
      </p:pic>
      <p:sp>
        <p:nvSpPr>
          <p:cNvPr id="4" name="3 Flecha derecha"/>
          <p:cNvSpPr/>
          <p:nvPr/>
        </p:nvSpPr>
        <p:spPr>
          <a:xfrm>
            <a:off x="179512" y="3861048"/>
            <a:ext cx="3240360" cy="10801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CREDENCIALES: 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70839" t="25219" r="2596" b="44265"/>
          <a:stretch>
            <a:fillRect/>
          </a:stretch>
        </p:blipFill>
        <p:spPr bwMode="auto">
          <a:xfrm>
            <a:off x="4860032" y="3861048"/>
            <a:ext cx="345638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t2.gstatic.com/images?q=tbn:ANd9GcQiCI3WP5TnqiXNlf7D45Ee0mb1SUBUxuh4PVhFNvymzom9pGugl1vbwZ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376264" cy="651033"/>
          </a:xfrm>
          <a:prstGeom prst="rect">
            <a:avLst/>
          </a:prstGeom>
          <a:noFill/>
        </p:spPr>
      </p:pic>
      <p:pic>
        <p:nvPicPr>
          <p:cNvPr id="30728" name="Picture 8" descr="http://www.logitravel.com/BLOG/images/blog/Logo_Riu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2520280" cy="2520281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899592" y="4509120"/>
            <a:ext cx="2736304" cy="11521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TARJETA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arketing2\AppData\Local\Microsoft\Windows\Temporary Internet Files\Content.Outlook\0TRMVKLV\Credenciales NISSAN.jpg"/>
          <p:cNvPicPr>
            <a:picLocks noChangeAspect="1" noChangeArrowheads="1"/>
          </p:cNvPicPr>
          <p:nvPr/>
        </p:nvPicPr>
        <p:blipFill>
          <a:blip r:embed="rId2" cstate="print"/>
          <a:srcRect t="12201"/>
          <a:stretch>
            <a:fillRect/>
          </a:stretch>
        </p:blipFill>
        <p:spPr bwMode="auto">
          <a:xfrm>
            <a:off x="4409686" y="332656"/>
            <a:ext cx="4734314" cy="6347252"/>
          </a:xfrm>
          <a:prstGeom prst="rect">
            <a:avLst/>
          </a:prstGeom>
          <a:noFill/>
        </p:spPr>
      </p:pic>
      <p:pic>
        <p:nvPicPr>
          <p:cNvPr id="3" name="Picture 2" descr="C:\Users\Marketing2\AppData\Local\Microsoft\Windows\Temporary Internet Files\Content.Outlook\0TRMVKLV\Credenciales NISSAN.jpg"/>
          <p:cNvPicPr>
            <a:picLocks noChangeAspect="1" noChangeArrowheads="1"/>
          </p:cNvPicPr>
          <p:nvPr/>
        </p:nvPicPr>
        <p:blipFill>
          <a:blip r:embed="rId2" cstate="print"/>
          <a:srcRect l="13617" r="9424" b="89500"/>
          <a:stretch>
            <a:fillRect/>
          </a:stretch>
        </p:blipFill>
        <p:spPr bwMode="auto">
          <a:xfrm>
            <a:off x="179512" y="1052736"/>
            <a:ext cx="4493299" cy="936104"/>
          </a:xfrm>
          <a:prstGeom prst="rect">
            <a:avLst/>
          </a:prstGeom>
          <a:noFill/>
        </p:spPr>
      </p:pic>
      <p:sp>
        <p:nvSpPr>
          <p:cNvPr id="5" name="4 Flecha derecha"/>
          <p:cNvSpPr/>
          <p:nvPr/>
        </p:nvSpPr>
        <p:spPr>
          <a:xfrm>
            <a:off x="323528" y="3501008"/>
            <a:ext cx="3096344" cy="12241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CREDENCIAL</a:t>
            </a:r>
            <a:endParaRPr lang="es-MX" sz="2800" b="1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occ.com.mx/empresas/images/xmxprocobisax/job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859174" cy="1512168"/>
          </a:xfrm>
          <a:prstGeom prst="rect">
            <a:avLst/>
          </a:prstGeom>
          <a:noFill/>
        </p:spPr>
      </p:pic>
      <p:sp>
        <p:nvSpPr>
          <p:cNvPr id="4" name="3 Flecha derecha"/>
          <p:cNvSpPr/>
          <p:nvPr/>
        </p:nvSpPr>
        <p:spPr>
          <a:xfrm rot="21000338">
            <a:off x="611560" y="5013176"/>
            <a:ext cx="2592288" cy="9361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Bradley Hand ITC" pitchFamily="66" charset="0"/>
              </a:rPr>
              <a:t>CUPÓN:</a:t>
            </a:r>
            <a:endParaRPr lang="es-MX" sz="2800" b="1" dirty="0">
              <a:latin typeface="Bradley Hand ITC" pitchFamily="66" charset="0"/>
            </a:endParaRPr>
          </a:p>
        </p:txBody>
      </p:sp>
      <p:pic>
        <p:nvPicPr>
          <p:cNvPr id="51202" name="Picture 2" descr="C:\Users\Marketing2\AppData\Local\Microsoft\Windows\Temporary Internet Files\Content.Outlook\0TRMVKLV\Imagen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640" y="3212976"/>
            <a:ext cx="722976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80</Words>
  <Application>Microsoft Office PowerPoint</Application>
  <PresentationFormat>Presentación en pantalla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CONVENIOS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Marketing2</dc:creator>
  <cp:lastModifiedBy>Marketing2</cp:lastModifiedBy>
  <cp:revision>61</cp:revision>
  <dcterms:created xsi:type="dcterms:W3CDTF">2011-11-18T18:04:53Z</dcterms:created>
  <dcterms:modified xsi:type="dcterms:W3CDTF">2011-12-30T20:29:40Z</dcterms:modified>
</cp:coreProperties>
</file>